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Override1.xml" ContentType="application/vnd.openxmlformats-officedocument.themeOverrid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63" r:id="rId10"/>
    <p:sldId id="265" r:id="rId11"/>
    <p:sldId id="266" r:id="rId12"/>
    <p:sldId id="301" r:id="rId13"/>
    <p:sldId id="267" r:id="rId14"/>
    <p:sldId id="268" r:id="rId15"/>
    <p:sldId id="309" r:id="rId16"/>
    <p:sldId id="302" r:id="rId17"/>
    <p:sldId id="303" r:id="rId18"/>
    <p:sldId id="304" r:id="rId19"/>
    <p:sldId id="305" r:id="rId20"/>
    <p:sldId id="270" r:id="rId21"/>
    <p:sldId id="271" r:id="rId22"/>
    <p:sldId id="272" r:id="rId23"/>
    <p:sldId id="306" r:id="rId24"/>
    <p:sldId id="273" r:id="rId25"/>
    <p:sldId id="308" r:id="rId26"/>
    <p:sldId id="310" r:id="rId27"/>
    <p:sldId id="311" r:id="rId28"/>
    <p:sldId id="307" r:id="rId29"/>
    <p:sldId id="312" r:id="rId30"/>
    <p:sldId id="274" r:id="rId31"/>
    <p:sldId id="313" r:id="rId32"/>
    <p:sldId id="314" r:id="rId33"/>
    <p:sldId id="275" r:id="rId34"/>
    <p:sldId id="364" r:id="rId35"/>
    <p:sldId id="315" r:id="rId36"/>
    <p:sldId id="276" r:id="rId37"/>
    <p:sldId id="277" r:id="rId38"/>
    <p:sldId id="316" r:id="rId39"/>
    <p:sldId id="317" r:id="rId40"/>
    <p:sldId id="280" r:id="rId41"/>
    <p:sldId id="300" r:id="rId42"/>
    <p:sldId id="282" r:id="rId43"/>
    <p:sldId id="278" r:id="rId44"/>
    <p:sldId id="279" r:id="rId45"/>
    <p:sldId id="318" r:id="rId46"/>
    <p:sldId id="319" r:id="rId47"/>
    <p:sldId id="320" r:id="rId48"/>
    <p:sldId id="281" r:id="rId49"/>
    <p:sldId id="321" r:id="rId50"/>
    <p:sldId id="322" r:id="rId51"/>
    <p:sldId id="283" r:id="rId52"/>
    <p:sldId id="323" r:id="rId53"/>
    <p:sldId id="284" r:id="rId54"/>
    <p:sldId id="326" r:id="rId55"/>
    <p:sldId id="324" r:id="rId56"/>
    <p:sldId id="327" r:id="rId57"/>
    <p:sldId id="325" r:id="rId58"/>
    <p:sldId id="328" r:id="rId59"/>
    <p:sldId id="329" r:id="rId60"/>
    <p:sldId id="330" r:id="rId61"/>
    <p:sldId id="286" r:id="rId62"/>
    <p:sldId id="287" r:id="rId63"/>
    <p:sldId id="331" r:id="rId64"/>
    <p:sldId id="332" r:id="rId65"/>
    <p:sldId id="333" r:id="rId66"/>
    <p:sldId id="334" r:id="rId67"/>
    <p:sldId id="340" r:id="rId68"/>
    <p:sldId id="335" r:id="rId69"/>
    <p:sldId id="336" r:id="rId70"/>
    <p:sldId id="341" r:id="rId71"/>
    <p:sldId id="337" r:id="rId72"/>
    <p:sldId id="338" r:id="rId73"/>
    <p:sldId id="339" r:id="rId74"/>
    <p:sldId id="288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50" r:id="rId83"/>
    <p:sldId id="349" r:id="rId84"/>
    <p:sldId id="351" r:id="rId85"/>
    <p:sldId id="352" r:id="rId86"/>
    <p:sldId id="353" r:id="rId87"/>
    <p:sldId id="356" r:id="rId88"/>
    <p:sldId id="357" r:id="rId89"/>
    <p:sldId id="362" r:id="rId90"/>
    <p:sldId id="358" r:id="rId91"/>
    <p:sldId id="359" r:id="rId92"/>
    <p:sldId id="354" r:id="rId93"/>
    <p:sldId id="355" r:id="rId94"/>
    <p:sldId id="360" r:id="rId95"/>
    <p:sldId id="361" r:id="rId96"/>
    <p:sldId id="299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1-22T00:57:0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21775 8586 0,'13'53'16,"14"13"-1,-27-40 1,13 27 0,0 66-1,-13-92 1,14 131 15,-14-118 0,0-27 1,0-26 30,0 0-46,0 0 31,0-14-47,0 1 15,0-120 17,0 120-17,0-14-15,0 27 16,0-14-1,0 14-15,0-40 32,0 27-1,0-14-15,0 14-1,0-14 16,13 27 1,0-27-1,0 40 0,1 26 47,12 1-62,-26-14-16,26 14 16,-26-1 15,0 1-16,0 78 32,-13-78-31,0-27-16,13 26 0,-66 1 47,13-27-16,40 0-15,-14 0-16,14 0 15,0 0 17</inkml:trace>
  <inkml:trace contextRef="#ctx0" brushRef="#br0" timeOffset="1058.58">22172 8864 0,'-13'0'78,"13"13"-62,-13 13 15,13-13-15,0 14-16,0-14 15,26 27 16,-13-27-15,-13 0 0,14-13-16,-1 27 15,0-14 1,-13 0-16,40 0 47,-27-13-47,0 0 31,0 0-31,27-39 16,-13 12-16,12 1 15,-12-40 17,-41 13-1,-25 13 16,26 40-47,-1-13 15,-12 13 1,-27 0 15,13 0-15,14 0 15,13 0 0,-14 92 16,27-78-47</inkml:trace>
  <inkml:trace contextRef="#ctx0" brushRef="#br0" timeOffset="1925.13">22701 8797 0,'-13'0'16,"0"0"-16,0 0 15,-1 0 1,1 0-1,0 0 1,0 40 15,13-13-15,13-1 31,0-13-32,119 14 32,-132-14-31,14-13 15,-14 40 16,0-27-31,0 0-16,0 0 15,-14-13 17,1 0-17,-13 0 1,-14-13-1,27 13 1,-14 0 0,1 0 31</inkml:trace>
  <inkml:trace contextRef="#ctx0" brushRef="#br0" timeOffset="2642.41">23006 8480 0,'0'26'0,"-14"1"15,14 12-15,0-12 16,-13 158 15,13-145-15,0 0-16,-13-1 15,0 41 1,13 65 15,0-79 16,13-52-16,0-14 16,0-14-31,1 1 0,-1 13-16,26-26 31,-39-1-16,14-39 17,-1 53-32,-13 0 15,13-14 1</inkml:trace>
  <inkml:trace contextRef="#ctx0" brushRef="#br0" timeOffset="3172.8">22939 8850 0,'27'0'31,"13"-13"-16,26 0 17</inkml:trace>
  <inkml:trace contextRef="#ctx0" brushRef="#br0" timeOffset="3937.21">23588 8374 0,'-27'0'15,"14"13"1,13 1 0,-13 12-16,-14 53 15,27-52 1,-13 184 31,0-158-47,13 93 31,66 39 0,27-79 1,-67-80-17,0 1-15,14 13 16,39 26 15,-39-27 0,-27-39-15</inkml:trace>
  <inkml:trace contextRef="#ctx0" brushRef="#br0" timeOffset="5755.76">24143 8572 0,'-13'0'94,"0"0"-79,-14 0 1,14 14-16,0-14 15,0 13-15,-1 0 16,1-13 15,13 27-15,80 92 31,-67-106-32,0-13-15,13 13 32,-12 0-1,12 1-15,-13-1-1,1 0 1,12 27 31,-13-1-16,-13-25-15,-26 12 15,-40-13-16,39-13 1,-65-13 15,78 13 16,14-13 0,14 13-16</inkml:trace>
  <inkml:trace contextRef="#ctx0" brushRef="#br0" timeOffset="6614.09">24408 8916 0,'-13'0'47,"13"14"-47,-14 65 47,14-66-32,0 1-15,0 12 31,14 0-15,12-12 15,1-1 1,65-40 14,-92 14-46,0 0 16,0-13 15,0-1-31,0 1 16,-26-14 31,-14 13 0,27 27-16,0 14 47,13-1-47,0 13-31</inkml:trace>
  <inkml:trace contextRef="#ctx0" brushRef="#br0" timeOffset="7472.12">25413 9036 0,'13'13'47,"-13"0"-31,0 0-16,-52 120 31,12-81-16,-66 41 17,80-80-32,-14 0 31,66-39 31,27 0-46</inkml:trace>
  <inkml:trace contextRef="#ctx0" brushRef="#br0" timeOffset="8609.5">25612 8692 0,'-27'463'141,"27"-490"-94,0 1-47,0-14 15,0-26 1,0 13 0,0-26-16,0 39 15,13-13 1,-13-26 15,14 52-31,-14 1 31,13-41 1,13 15 14,-12 52-14,12 26-17,1-13 1,39 80 15,-53-14 0,-13-66-31,0 54 32,0-28-17,0-25 17,-40 12-1,1-26 31,25 0-46,1 0 0,0-13-1</inkml:trace>
  <inkml:trace contextRef="#ctx0" brushRef="#br0" timeOffset="9147.12">25969 8625 0,'0'14'16,"-13"25"-1,13-25-15,0 105 32,0-106-17,0 13-15,0-12 16,0 12-1</inkml:trace>
  <inkml:trace contextRef="#ctx0" brushRef="#br0" timeOffset="9449.57">26009 8387 0,'13'14'93,"13"52"-77</inkml:trace>
  <inkml:trace contextRef="#ctx0" brushRef="#br0" timeOffset="10177.5">26247 8612 0,'-14'0'15,"1"0"1,0 0-16,0 13 31,0 1-31,13-1 16,-14 27-1,14 92 32,0-119-31,0 14 0,40 25 30,-14-38-30,41-14 15,-54 0-15,26 0 0,-25-14-1</inkml:trace>
  <inkml:trace contextRef="#ctx0" brushRef="#br0" timeOffset="11170.7">26551 8480 0,'-13'40'16,"26"-80"-16,-40 172 0,14-92 15,13 0 1,-39 105 15,39-118-15,0-1-16,13-26 78,13-13-63,1 0 1,-1-40-16,54-159 94,-120 238-63,-40 41 0,41 12 16,39-66-16,79 40 16,-66-53-47,14 13 16,26 14 15,-27-1 0</inkml:trace>
  <inkml:trace contextRef="#ctx0" brushRef="#br0" timeOffset="12232.55">27001 8401 0,'0'39'47,"0"239"15,0-252-46,0 1-16,0-1 16,-27 107 15,14-67-16,0 13 17,0-39-17,13-27 17,-14-13 218,-25 0-235,25 0 1,-12 13-16,13-13 15,0 14-15,-1-14 16,14 13 31</inkml:trace>
  <inkml:trace contextRef="#ctx0" brushRef="#br0" timeOffset="13203.61">27570 8811 0,'13'0'32,"0"0"-17,0 0-15,40 0 16,40 0 0,66-14 30,-173 14 48,1 27-78</inkml:trace>
  <inkml:trace contextRef="#ctx0" brushRef="#br0" timeOffset="13715.61">27530 9036 0,'13'0'31,"0"-14"-31,27 14 16,79 0-1,-26 0 17,-67-13-17,-13 13 16</inkml:trace>
  <inkml:trace contextRef="#ctx0" brushRef="#br0" timeOffset="23989.23">28919 8295 0,'-13'0'16,"-1"0"0,1 0-16,-13 0 15,-1 0-15,14 0 16,-13 13 0,12-13-1,1 26 32,0-12-47,-40 131 47,53-132-31,0 27-1,0-27 16,13-13 16,27 0-31,13 40 15,13 0 16,-53-40-31,14 26-1,26 67 32,-53-80-31,13 13-1,-13-12-15,0 25 47,0-25 0,-13-14-47,-1 0 16,1-27-1,-66 1 17,39-27-17,14 39 32,26 1 0,-14 13-31</inkml:trace>
  <inkml:trace contextRef="#ctx0" brushRef="#br0" timeOffset="24547.08">29104 8639 0,'13'0'31,"1"13"0,-14 0-31,0 27 16,0-1 0,-14 81 31,14-107-47,0 0 31,0 40-16</inkml:trace>
  <inkml:trace contextRef="#ctx0" brushRef="#br0" timeOffset="25714.41">28575 7858 0,'0'13'31,"-13"1"-15,13-1-16,0 66 31,66 80 16,-53-159-47,-13 26 16,13-26-16,1 14 15,-14-1 32,0 0-47,-27 119 63,1-132-48,12 27-15,1-14 16,-79 14 31,78-41 15,1 14-46,13 14 78,0 12-79,13 27 1,14 132 0,-1-13 15,1-93-16,-14-65 1,-13 12 0,13-13-1,27 27 32,-27-40-47,0 0 16,-13 13-1,14-13 1</inkml:trace>
  <inkml:trace contextRef="#ctx0" brushRef="#br0" timeOffset="26933.46">29554 7594 0,'13'26'125,"0"14"-110,14 52 1,-27-65 0,0-1-16,0 40 15,0-13 1,0-39 0,-40 38 46,40-38-62,0-1 63,13 13-63,14 27 15,-1 0 1,14-13-1,-14-27 32,-12-13-15,-1 0-32,0 0 15,-13 13 1,27 1-1,-14 65 1,13 53 15,-26-52-31,0 78 47,0-144-31,0-1-1,0 0 1,-13-13 47,-13 0-48,12 0 1,-25 0-16,12 0 0</inkml:trace>
  <inkml:trace contextRef="#ctx0" brushRef="#br0" timeOffset="28167.84">21603 10173 0,'13'66'16,"-26"-132"-16,40 212 0,26 13 16,-27-93-1,14 53 1,-14 26 15,-13-92-15,-13-26 15,-26-14 16,0-26-31</inkml:trace>
  <inkml:trace contextRef="#ctx0" brushRef="#br0" timeOffset="28992.66">21881 10266 0,'13'0'0,"1"0"0,-1 0 16,26 0-16,41 66 47,-67-40-31,0 27-1,-13 14 32,0-41-47,-53 27 47,53-40-47,-26-13 16,-1 0-16,1 13 15,0-13 1,-1 14-16,-39-14 31,26 0 16,27 0-47,-13-14 31,26 1 47</inkml:trace>
  <inkml:trace contextRef="#ctx0" brushRef="#br0" timeOffset="29593.65">21722 10345 0,'14'-13'15,"-14"0"1,13 13-16,13-13 15,-13-1-15,67-25 32,12 39 15,-78 0-32,-14 13 32,0 0-47</inkml:trace>
  <inkml:trace contextRef="#ctx0" brushRef="#br0" timeOffset="30527.25">22278 10557 0,'0'13'63,"0"0"-48,0 14 1,0-14-16,0 27 31,26 132 0,-26-146-15,53 14 15,-39-27-15,52-13-1,-13-26 17,-40-14-17,-13-13 17,0 13-1,-40-13 0,-13 27-31,0 13 31,40 13-15,0 0 0</inkml:trace>
  <inkml:trace contextRef="#ctx0" brushRef="#br0" timeOffset="31355">22648 10623 0,'0'13'79,"0"14"-64,0-14-15,53 53 63,-40-53-63,1 1 15,52 12 17,-40-26-32,1 0 15,-14 53 48,-13-40-48,0 14-15,0-14 16,-13 0 0,0-13-1,-14 13 1,14-13-1,-40-26 17,40 13 30,26-1-15,13 14-47,1 0 16</inkml:trace>
  <inkml:trace contextRef="#ctx0" brushRef="#br0" timeOffset="31914.31">23164 10398 0,'0'0'0,"0"27"0,14 356 78,12-343-62,-26-14 0,0 1-16,26-1 15,-12 14 1,-1-40 0,0 0-1,53-26 32,-39-1-47,-1 14 16,-26-14-16,13-12 31</inkml:trace>
  <inkml:trace contextRef="#ctx0" brushRef="#br0" timeOffset="32450.51">23098 10610 0,'13'0'0,"40"0"32,-39 0-32,12 0 15,14 0-15,52 0 47</inkml:trace>
  <inkml:trace contextRef="#ctx0" brushRef="#br0" timeOffset="34031.49">22609 10610 0,'13'-13'156,"-13"-1"-156,13 14 16,0-13 0,1 13-16,-1 0 15,0-13 32,0 13-16,0 0 1,1 0-17,-1 0-15,0 0 16,0 0-1,1 0 17,-1 0 30,0 0-46,-13 13-1,13-13 1</inkml:trace>
  <inkml:trace contextRef="#ctx0" brushRef="#br0" timeOffset="34779.82">23984 10001 0,'-26'13'15,"0"-13"-15,12 40 16,-52 40 0,40-28-1,-14 1 1,14 66 15,-27 53 0,53-13-15,0-79 0,26 52 15,67 79 0,-80-197 0,40 52-15,-40-53 15,0-13-15,27 13 15,-40 1-15</inkml:trace>
  <inkml:trace contextRef="#ctx0" brushRef="#br0" timeOffset="35766.28">24474 10478 0,'-40'13'109,"27"0"-77,13 0-32,0 0 15,0 1 1,0 12 15,27-13 0,-14 1-31,13-1 32,1 0-17,-1-13 1,27 40 31,-40-27-16,-13 13 0,0-12-15,-26 39 15,-106-1 16,118-52-31,-25 0-16,25 0 31,-12 0-31,13 0 16,-1 0-16,1-13 15,-13 0 1,13 13 31</inkml:trace>
  <inkml:trace contextRef="#ctx0" brushRef="#br0" timeOffset="36281.64">24778 10861 0,'0'13'47,"0"14"-47,0-1 16,0-12-16,0 25 31,27-39 16,-14 0-47,-13 13 47</inkml:trace>
  <inkml:trace contextRef="#ctx0" brushRef="#br0" timeOffset="36814.21">25149 10861 0,'13'27'16,"-26"-54"-16,26 67 0,-13-14 16,0-12-16,0 12 15,-13 53 17,-54 1-1,54-80-16,0 13 1,26-13 62,14-13-62,-14 13-16</inkml:trace>
  <inkml:trace contextRef="#ctx0" brushRef="#br0" timeOffset="37974.83">25466 10438 0,'13'53'16,"1"-40"-16,-1 53 16,-13 66 15,0-92-15,0-27-16,0 1 0,0 12 15,0-39 79,0-40-78,13 26-1,-13 1-15,13-1 16,14-65-1,-1 52 17,-13 40-1,1 13-15,-1 27 15,13 79-16,-26 0 17,0-92-17,27-14 32,-14-40-16,-13 1-15,13-14-16,14-79 31,26 0 1,-40 106-1,0 13-16,40 79 17,-13 14-1,-27-14-15,0-13 15,0-66 0</inkml:trace>
  <inkml:trace contextRef="#ctx0" brushRef="#br0" timeOffset="38878.46">26207 10623 0,'0'13'15,"0"27"1,-13-27 0,13 14-16,0 12 31,13 1-16,27 0 32,-14-40-47,14 0 32,13-14-1,-40 1-16,13-53 17,-52-53 15,-1 93-47,14 26 15,-40-40 32,40 27-47,0 13 16,-27 0 15,27 13-31,-13 93 62,26-67-15,0-25-31</inkml:trace>
  <inkml:trace contextRef="#ctx0" brushRef="#br0" timeOffset="39678.24">26591 10583 0,'0'14'15,"13"12"1,0-13-16,-13 0 16,0 14-1,27 26 1,-14 13 15,13 13 0,-13-65-15,1-14 15,-1 0 16,0 0-47,0-14 16,27-52-1,0-145 17,-40 118-1,0 67-31,13-14 16,-13 0 15,0 53 47,0 1-78,0 39 47</inkml:trace>
  <inkml:trace contextRef="#ctx0" brushRef="#br0" timeOffset="40618.54">26988 10663 0,'0'0'0,"13"26"15,13-26-15,-13 0 16,27 0 46,13-26-46,-53 12-16,13-12 16,14-106 46,-41 132-62,1-13 16,-13 13 15,-27 26 0,40-13-15,-1 40 15,1-13-15,13-14-1,13 80 32,1-106-31,-14 27-16,39 25 31,-25-25-15,38-1 15,-12-26 0,0 0 16,-27 0-47,0-13 31,14 0-15,-14 0 15,-39 13 16</inkml:trace>
  <inkml:trace contextRef="#ctx0" brushRef="#br0" timeOffset="42958.95">24818 10689 0,'13'0'47,"27"199"156,-40-186-203,0 13 32,0-12 15,0-1-32,0-26 173,0-14-188,0 14 15,-13 0 17,13-1-1,0-12-16,0 13 1,0-1 0,0 1-16,0 0 93,0 0-77,0 0 0,0-1 31,-14 14-32,1 0 1,13-13-1,-13 13 1,13 40 78,0-1-94,0 1 15,0-13 1,0 12 0,0 1-16,0-27 15,13 40 17,-13-40 30,0-26 110,13-13-172,-13-1 0,0 14 16,14-13-1,-1-1 1,40-13 15</inkml:trace>
  <inkml:trace contextRef="#ctx0" brushRef="#br0" timeOffset="44276.94">27371 10107 0,'13'13'0,"1"-13"16,-1 27-16,79 92 47,-65-79-32,-14-1-15,14 14 16,-1 66 15,-13 27 0,0-67-15,-13 0 15,-26 27 0,13-53-15,-14 13 0,1-26-1,-14-14 17,27 1-17,-13 26 16,26-40 32,0 0-47,-14 27 15,41-66 47,12-1-62</inkml:trace>
  <inkml:trace contextRef="#ctx0" brushRef="#br0" timeOffset="45132.78">28363 10306 0,'14'0'16,"-1"0"62,0 0-78,0 0 15,0 0 1,1 0-16,25 0 16,-25 0-1,-1 0 63,0 0-46,0 0-17,1 0 63,-1 0-62,0 0 15,0 0 47</inkml:trace>
  <inkml:trace contextRef="#ctx0" brushRef="#br0" timeOffset="45764.24">28324 10597 0,'13'0'16,"0"0"-16,66 0 47,-52 0-47,105 0 46,-105 0-30,-14 0 15,0 0-15</inkml:trace>
  <inkml:trace contextRef="#ctx0" brushRef="#br0" timeOffset="69159.23">29170 9962 0,'-13'0'172,"13"-14"-156,-13 14 203,0 14-204,-1-14-15,14 13 16,-13 0 15,13 0-15,0 0 31,0 1-16,0-1 0,0 0-15,13 0 15,1-13-15,-14 14 15,13-1-15,0-13-1,-13 26 1,13-26-1,1 40 17,-14-27-17,0 14 17,0-14-32,0 13 15,0-12 1,-80 65 31,67-79-32,0 13-15,-14 0 16,1 14 0,13-27 30,-1 0-46,41 0 157,-1 26-157,-26-12 15,27 12-15,-1 14 16,-13-1-16,14-12 16,-27-1-16,53 54 46,-53-54-46,13-13 16,0 1-16,0-14 47,1 0-47,12 0 47,-13 0-32,1 0 1,39-14 15,-27-12-15,0-1 15,-12 27-15,-14-13 31</inkml:trace>
  <inkml:trace contextRef="#ctx0" brushRef="#br0" timeOffset="94428.47">29752 10649 0,'27'0'0,"-14"0"16,27 0-16,13 0 16,291 27-1,-106-27 17,119 0-17,-79-27 16,0 1 16,-252 26-31</inkml:trace>
  <inkml:trace contextRef="#ctx0" brushRef="#br0" timeOffset="95642.46">31856 9432 0,'13'14'15,"14"12"-15,-14 27 0,13-40 16,1 53 31,-27-52-47,-14 105 47,1-66-32,-66 66 1,52-66 15,27-27 16,0 0-31,0-12-16,67 52 47,-54-66-32,13 0-15,-13 0 16,40 0 15,-39 0-31,-14 40 172,-27-14-156,27 14-16,0-1 15,-26 14 1,-80 119 31,-53 0 15,146-159-62,-14-13 16,1 27-16,13-27 47</inkml:trace>
  <inkml:trace contextRef="#ctx0" brushRef="#br0" timeOffset="107205.93">22516 11933 0,'0'39'15,"0"28"-15,0-1 32,0-13-32,0 119 15,0-120 32,0-91 109,0-1-140,0 0-16,0 14 16,0-14-16,0 14 15,-26-40 16,26 26 1,0-26-17,39-40 32,-26 106-31,1-13-16,52-27 31,-26 40-15,-27-13-16,66 0 47,-39 39-1,-27 1-46,27 39 32,-27-27-1,-13 1-15,-40-40 15,-26 0-16,53 0 32,-27 0-15,14 0 14,13 0-30,-14 0 15,27 13 1</inkml:trace>
  <inkml:trace contextRef="#ctx0" brushRef="#br0" timeOffset="108086.54">22860 12131 0,'-40'0'16,"80"0"-16,-93 27 0,27-27 15,-1 0 1,27 13-16,-26 13 16,26 1 15,0-14-31,39 66 31,14-39 0,-13 0-15,-27-40 15,80-27 16,-80 1-47,14-27 31,-27-26 1,-40 39-17,13 13 1,1 14 15</inkml:trace>
  <inkml:trace contextRef="#ctx0" brushRef="#br0" timeOffset="108998.9">23442 12012 0,'-13'0'0,"-14"0"16,1 13-16,-1 14 16,-12-1-1,26-26-15,13 13 32,0 1 14,0-1-46,13-13 16,-13 13 0,26-13-16,-13 13 15,1 1 1,131-1 31,-132 27 31,1-14-78,-14 0 16,0-12-1,-80 12 32,54-26-47,-1 0 16,-65 13 31,79-13-32,-1 0 1</inkml:trace>
  <inkml:trace contextRef="#ctx0" brushRef="#br0" timeOffset="109655.13">23879 11880 0,'0'39'0,"0"-78"0,0 118 15,13-26-15,-13 0 16,13 198 31,-13-185-32,0-13 1,27-53 78,131-66-63,-118 53-15,-27 13-16,0 0 15,1-13 1</inkml:trace>
  <inkml:trace contextRef="#ctx0" brushRef="#br0" timeOffset="110504.59">23720 12131 0,'53'0'47,"0"0"-32,-27 0 1,1 0-16,-1 0 16,1 0-1,-14 0 1,13 0-16,1 0 15,-1 0 1,1 0 15,39 0 1,-53 0-1</inkml:trace>
  <inkml:trace contextRef="#ctx0" brushRef="#br0" timeOffset="111235.98">24805 11748 0,'-27'0'16,"14"13"0,-80 40-1,-39 79 32,132-106-47,-26 27 16,12 252 31,54-173-32,79-13 16,-79-79-15,172 92 47</inkml:trace>
  <inkml:trace contextRef="#ctx0" brushRef="#br0" timeOffset="112215.06">25096 11933 0,'-27'0'15,"1"0"1,-1 0-16,14 13 16,-27 0-1,27 0 16,13 1-15,-13-14-16,13 13 16,0 13-1,53 54 32,-40-80-31,0 0 15,1 0-15,-1 13-1,13 0 1,27 40 46,-53-40-62,0 14 16,0-14 0,0 13-1,-344 80 173</inkml:trace>
  <inkml:trace contextRef="#ctx0" brushRef="#br0" timeOffset="112870.79">25281 12277 0,'0'13'63,"0"13"-63,0 107 109</inkml:trace>
  <inkml:trace contextRef="#ctx0" brushRef="#br0" timeOffset="113815.7">25625 11748 0,'26'0'16,"1"39"-16,-1 1 15,14 0-15,39 105 32,-52-79-32,12 172 31,-39-145-15,-26 13 15,-27-27 0,-39 1-15,78-80-1,1 13-15,0-13 32,0 13-1,-1 13-16,1-26 32</inkml:trace>
  <inkml:trace contextRef="#ctx0" brushRef="#br0" timeOffset="-186739.67">22529 3228 0,'0'13'62</inkml:trace>
  <inkml:trace contextRef="#ctx0" brushRef="#br0" timeOffset="-186332.8">22410 3109 0,'0'13'0,"0"80"16,-13 224 46,13-237-62,-13-41 16,13-12-16,0 26 31,0-40-15,-13-26 78</inkml:trace>
  <inkml:trace contextRef="#ctx0" brushRef="#br0" timeOffset="-185571.92">22318 3201 0,'0'-13'16,"0"26"-16,26-39 0,278-53 141,-198 211-95,-106-106-30,0 27 15,-13-39-15,-66 38 15,52-38-15,-26-1 31,27-13-32,12 0 1,14 13 15,-13-13 16</inkml:trace>
  <inkml:trace contextRef="#ctx0" brushRef="#br0" timeOffset="-184622.37">22834 3479 0,'-14'13'0,"28"-26"0,-54 40 16,27-14-16,-1 0 0,-39 53 62,53-39-46,0-14 0,0 0-16,0 14 31,0-14-31,14 27 16,25-14 15,28-92 63,-54 53-79,0-27-15,-13-13 47,0 40-16,0 0 1</inkml:trace>
  <inkml:trace contextRef="#ctx0" brushRef="#br0" timeOffset="-183666.68">23244 3479 0,'-14'0'63,"-12"0"-63,13 0 15,-40 27 1,53-14 15,185 159 204,-172-159-235,-13 0 15,-13 1 16,0-1-15,0-13 0,-40 13 15,26-13-15,1 0-16,-1 0 15,14 0 1,0 13 15,0-13-15</inkml:trace>
  <inkml:trace contextRef="#ctx0" brushRef="#br0" timeOffset="-183044.05">23693 3188 0,'0'27'15,"0"-54"-15,0 93 0,0-39 16,0 13-16,0 198 63,0-185-63,0-14 15,-13 14 1,26 13 15,-13-52 0,14-14 1,12 0-17,-13 0 1,27-14 15,-40 1-15,0-27 15</inkml:trace>
  <inkml:trace contextRef="#ctx0" brushRef="#br0" timeOffset="-182510.86">23720 3492 0,'106'0'16,"-212"0"-16,265 0 15,-120 0-15,-25 0 16,25 0 15,-26 0 0</inkml:trace>
  <inkml:trace contextRef="#ctx0" brushRef="#br0" timeOffset="-180668.78">22423 992 0,'-52'13'63,"25"14"-63,-26 26 15,-66 119 1,66-27 31,66-105-32,67 0 17,-14-40-17,27 13 16,-80 0-15,-13 27 0,-106 132 31,53-146-32,27-13-15,-107 27 31,120-40-15,0 0-16,26 0 109,0 0-46,0 27-47,14-1-16,-14-13 0,0 1 15,1-1 1,-1-13-1,0 0 1,0 0 15,14-13-15,-14 13-16,27-27 47,-1 1-16,41 12 16,-41 1-31,-12 0-16,39 0 15,-13-1 32,-40 14-16,-13-13 16</inkml:trace>
  <inkml:trace contextRef="#ctx0" brushRef="#br0" timeOffset="-178611.47">23085 1177 0,'-27'0'110,"14"14"-110,-13 12 31,26-13-31,-27 40 31,27-40-31,0 1 16,0-1-1,53 0 32,-13-13-31,66 13 15,-80 1-15,1-14-1,-14 39 17,0 14-1,-13-13 16,-40-14-32,1-26 1,-1 14 15,-26-1 16,53-13-31</inkml:trace>
  <inkml:trace contextRef="#ctx0" brushRef="#br0" timeOffset="-177855.15">23548 1455 0,'-27'13'16,"14"14"15,13-14-16,0 0-15,0 1 0,0 25 16,40 27 31,0-52-31,39-14 15,14-40 0,-41 0-15,-38-13 31,-14 40-32,0 0-15,-14 13 16,-12-13-1,13 13 1,-27-14 47,27 14-48,0 0 1,13 14-1</inkml:trace>
  <inkml:trace contextRef="#ctx0" brushRef="#br0" timeOffset="-177412.18">24249 1601 0,'0'13'16,"-40"199"62,27-173-78,0-25 15,13 12 1</inkml:trace>
  <inkml:trace contextRef="#ctx0" brushRef="#br0" timeOffset="-176632.29">24699 1072 0,'0'13'15,"0"-26"-15,-27 39 0,14-13 16,0 0-16,0 1 16,-1-1-16,14 13 15,-26 54 16,39-41 16,0-39-47,1 14 16,39-1 15,-27 0-31,1-13 31,-14 27 1,-13 52-1,0-66-15,13 0-1,-92 27 16,52-40 1,14 0-17,13 13 32</inkml:trace>
  <inkml:trace contextRef="#ctx0" brushRef="#br0" timeOffset="-176268.77">25109 1416 0,'0'13'0,"0"40"16,0 0-1,0 13 1,0-53-1,0 13-15,0 1 16,0-1 0,0-12 31</inkml:trace>
  <inkml:trace contextRef="#ctx0" brushRef="#br0" timeOffset="-175183.27">25347 767 0,'13'0'16,"1"0"-16,-1 0 15,13 0-15,40 80 31,-66-41 1,0 107-1,-26-93-15,-1 26 15,54-79 63,92 40 77,-119-27-171,13-13 16,-13 27-16,0 25 16,13 107 15,-13-66 0,0-27-15,0 13 15,-13-79 32,0 0-48,0 0 1,-14 14-1,14-14 17</inkml:trace>
  <inkml:trace contextRef="#ctx0" brushRef="#br0" timeOffset="-174078.97">20717 1310 0,'-13'26'16,"26"-52"-16,-26 79 0,13-27 16,0 14-16,66 238 47,-27-212-16,-25-40-31,65 27 15,-26-13 1,79 26 15,1-66 1,-54 0-1,-66-40 0,-13 27-15</inkml:trace>
  <inkml:trace contextRef="#ctx0" brushRef="#br0" timeOffset="-172890.75">20704 1296 0,'13'0'79,"27"-26"-79,-1 13 15,-26 0-15,14-14 16,13 27-16,39-26 31,-26 12-15,40-12 15,-54 26-31,14 0 47,-40 0-32,1 0 1</inkml:trace>
  <inkml:trace contextRef="#ctx0" brushRef="#br0" timeOffset="-172387.99">21484 1442 0,'27'0'16,"-14"0"0,13 0-1,93 0 1,-92 0-1,-1 0 32</inkml:trace>
  <inkml:trace contextRef="#ctx0" brushRef="#br0" timeOffset="-171953.72">21603 1640 0,'13'0'15,"14"14"-15,66-14 32,-80 0-32,13 0 31,-13 0 31</inkml:trace>
  <inkml:trace contextRef="#ctx0" brushRef="#br0" timeOffset="-170719.82">24924 2910 0,'-27'14'15,"-12"-14"-15,-1 13 16,13 13-16,-25 1 16,38-1-1,-25 40 1,-14 67 15,-40 78 0,1 41 16,92-226-47,39 212 31,107 27 1,-27-93-1,-13-132 16,-93-27-47,53 13 62,-53-26-46,-26 0 62,-13 0-62</inkml:trace>
  <inkml:trace contextRef="#ctx0" brushRef="#br0" timeOffset="-169815.25">25347 3294 0,'-13'0'31,"0"0"-16,-14 0-15,-26 0 16,-158 93 31,197-80-31,14 0-16,-13-13 15,13 13 1,0 1-1,0 25 1,40 54 0,13 13 15,-27-80-15,1 27 15,12-26 0,1-67 47,-14 40-78,-12-27 16,-1 14-16,0 0 15,0 13 32</inkml:trace>
  <inkml:trace contextRef="#ctx0" brushRef="#br0" timeOffset="-168786.68">25982 3003 0,'0'0'16,"13"0"0,1 0-1,-1 0 1,66 106 15,-26 13-15,-13 0 15,-14 79 0,-26-79-15,-66 80 0,26-133-1,-118 172 16,118-198 1</inkml:trace>
  <inkml:trace contextRef="#ctx0" brushRef="#br0" timeOffset="-167782.96">25241 3823 0,'0'-13'47,"27"13"-16,39-13 1,-40 13-32,-12-13 15,12 13 1,27 0-1,-40-14 1</inkml:trace>
  <inkml:trace contextRef="#ctx0" brushRef="#br0" timeOffset="-167121.85">26604 3492 0,'13'0'63,"53"0"-48,27 0 32</inkml:trace>
  <inkml:trace contextRef="#ctx0" brushRef="#br0" timeOffset="-166560.75">26577 3664 0,'14'0'15,"12"0"1,14 0-16,-1 0 16,54 0 31</inkml:trace>
  <inkml:trace contextRef="#ctx0" brushRef="#br0" timeOffset="-53688.25">27530 3585 0,'-13'0'15,"-14"13"1,14-13 0,-27 40-1,27-14-15,0 1 16,13-14-16,-27 27 15,27-27 1,0 27 0,14-1 31,25-52 15,1-53-46,0 13 31,-40 40 46,13 13-15,0 0-62,0 0 78,-13 13-94,0 0 0,0 1 15,0-1 1,53 40 15,-40-40-15,1-13 0,-1 0-16</inkml:trace>
  <inkml:trace contextRef="#ctx0" brushRef="#br0" timeOffset="-53245.89">27742 3400 0,'0'40'0,"0"-1"0,13-39 16,-13 40-1,0 0-15,0 52 32,0 67-1,0-133-31,0 1 15,0-1-15,0-12 16,0-1-16</inkml:trace>
  <inkml:trace contextRef="#ctx0" brushRef="#br0" timeOffset="-52743.16">27914 3400 0,'13'66'47,"-13"-13"-31,0 79 0,0-92-16,0 13 15,0 26 1,0 14 31,13-93-16</inkml:trace>
  <inkml:trace contextRef="#ctx0" brushRef="#br0" timeOffset="-51866.75">29144 3201 0,'13'40'0,"0"79"31,-13-39-31,0-41 16,0 173 15,0-93-15,-26-13-1,13-106 1,13 26 15,-14-26-15,1-66 31,40-13-32,39 26 16,-27 26-15,28 41 47,-1 78-17,-53-26-46,-13-26 16,0-13 15,0-1-15,-66-39 31,39 13-32,1-40 32,26 27-31,0 0 0</inkml:trace>
  <inkml:trace contextRef="#ctx0" brushRef="#br0" timeOffset="-51222.01">29673 3836 0,'0'0'0,"0"67"31,0-41-31,0 14 16,13-14-16,27 40 47,-40-52-32,13-28 1,14 1 15,12-66-15,-12-40 15,-27 105-31,0 41 63,0-1-48,26 67 16,-26-67-15,0 14-16,0-27 0,27 27 16,26 0 31,-27-40-1</inkml:trace>
  <inkml:trace contextRef="#ctx0" brushRef="#br0" timeOffset="-50707.29">30110 3506 0,'0'13'0,"0"40"16,0 0-16,13-14 16,0 41-16,0-1 15,67 278 32,-67-330-31,0-1-16,0-26 62,1 0-46,-1 0 0,0-13-16,0-13 0,-13-1 15,0 14-15,0-27 31</inkml:trace>
  <inkml:trace contextRef="#ctx0" brushRef="#br0" timeOffset="-50300.55">30162 3916 0,'0'-13'62,"27"13"-46,-1-40-16,14 40 16,-27-13 30,-13 26-14,0 0-17</inkml:trace>
  <inkml:trace contextRef="#ctx0" brushRef="#br0" timeOffset="-48471.44">31115 3717 0,'-13'0'15,"0"0"48,-14 14-48,1-1 17,26 40-1,0-27-16,0-13 1,13-13 0,27 14-1,-14-14 17,27 26 14,-27-13-46,-12 1 16,-1 78 31,-13-79-47,0 14 16,-40-1 15,-26-26 16,53 0-32,0 0-15</inkml:trace>
  <inkml:trace contextRef="#ctx0" brushRef="#br0" timeOffset="-47760.98">31631 3956 0,'0'0'0,"0"13"15,-13-13-15,-14 53 47,27-40-47,0 66 47,40-39 0,-27-40-31,0 0-1,40-26 1,-13-27 15,-40 26-15,0-13-1,0 27-15,0 0 32,-13 13 93</inkml:trace>
  <inkml:trace contextRef="#ctx0" brushRef="#br0" timeOffset="-45944.67">23151 4895 0,'0'79'0,"0"1"16,0 25-16,0 14 15,-13 14-15,0-1 16,-1 14 15,14-133 0,-13-13-15,0 0-16,13-27 16,-13 1-1,-1-186 17,14-52 14,0 237-46,0 14 0,0-27 16,14 27 0,-1 0-1,0 0 1,14-1 0,26 1 30,-40 13-14,13 13-17,-13 14 1,14-1 0,-14-13-16,14 14 15,25 79 48,-52-93-63,-13 13 47,0-26-47,-53 27 31,53-27-31,-40 26 15,40-26 17,-1 0-1</inkml:trace>
  <inkml:trace contextRef="#ctx0" brushRef="#br0" timeOffset="-45351.42">23786 5384 0,'26'14'16,"-26"-1"-16,27 40 31,-27-40-31,0 27 16,0 12 15,-13-38 0,-14-14 16,27-14-47,0-25 16,0-1-1,53-39 1,53-1 31,-93 67-16,0 13 0,14 0 32,-27 13-48</inkml:trace>
  <inkml:trace contextRef="#ctx0" brushRef="#br0" timeOffset="-44600.45">24156 5411 0,'14'0'46,"-1"0"-30,27-106 156,-67 106-172,14 53 31,0-40-15,13 53 15,26 27-15,-13-54-16,14 14 15,13-13 17,-27-40 14,13-40-14,1 1-17,-14 12-15,0 27 16,0-13 0</inkml:trace>
  <inkml:trace contextRef="#ctx0" brushRef="#br0" timeOffset="-44031.89">25016 5027 0,'-53'0'0,"53"13"16,-26 14-16,26 12 15,40 451 64,-14-437-64,67 53 32,-80-106-31,13 13-16,14-13 31</inkml:trace>
  <inkml:trace contextRef="#ctx0" brushRef="#br0" timeOffset="-43535.24">25479 5292 0,'-13'0'16,"26"0"-16,-39 0 0,-1 0 16,1 13-1,13 0-15,-27 27 16,0 13-1,40-14 1,14 67 31,39-53-16,-53-40-15,13-13-16,79 27 47,-65-27-32,13-13-15,-1-14 16</inkml:trace>
  <inkml:trace contextRef="#ctx0" brushRef="#br0" timeOffset="-43047.01">25810 5080 0,'13'0'16,"14"26"0,-14 1-16,27 79 31,-40-27-16,13 106 1,-66 27 47,40-199-63,0 0 15,-1-13 32</inkml:trace>
  <inkml:trace contextRef="#ctx0" brushRef="#br0" timeOffset="-42551.3">26511 5278 0,'13'0'16,"-26"0"-16,40-13 0,-14 13 15,27-13 1,-27 13-16,13 0 16,14 0-1</inkml:trace>
  <inkml:trace contextRef="#ctx0" brushRef="#br0" timeOffset="-42436.51">26551 5398 0,'159'0'78,"-318"0"-63</inkml:trace>
  <inkml:trace contextRef="#ctx0" brushRef="#br0" timeOffset="-41613.74">27199 5067 0,'-13'0'31,"0"0"-15,-1 0-16,1 13 15,-26 13 1,25 14 0,28 53 31,-1-80-47,13 0 15,27 14 16,-13-14 1,-27 0-1,0 14-15,-13 39 46,0-53-62,0 0 0,-13-13 16,-53 13 15,39-13-15,14 0-1,-26 0 16,25 0 16,1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2:59:57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22410 8348 0,'-13'13'218,"0"-13"-171,13 13-31,-13-13 15,-1 0 0,1 13-15,13 1 15,-13-14-31,-14 13 32,14-13-32,13 13 15,-13-13 16,13 13-15,0 0-16,0 14 31,0-14-31,26 14 16,1-1 0,-1-13-1,1-13 1,12 13 15,14 27-15,-39-27-1,-1 1 1,0-14 0,0 0 15,0 0 0,-13 238 188,-26-212-204,-14-13 1,14-13 0,-1 0 15,14 0 0,0 0-31,0 0 31,0 0 1,-1 0 15,1 0-32</inkml:trace>
  <inkml:trace contextRef="#ctx0" brushRef="#br0" timeOffset="1262.83">22820 8692 0,'0'13'109,"0"13"-93,0 1 0,0-1-16,0 1 15,0 12-15,0 41 16,0 39 31,0-80-32,14-39-15,-14 67 63,0-54-63</inkml:trace>
  <inkml:trace contextRef="#ctx0" brushRef="#br0" timeOffset="3526.97">22741 10610 0,'-13'0'94,"-14"0"-78,14 0-16,-13 0 15,-80 53 48,106-40-48,0 0 1,0 0-16,0 1 16,0-1 30,13-13 1,0 0-31,0 0-16,-13 13 0,27-13 31,-14 13-15,0 1-1,27-1 17,-27-13-17,-13 13 17,27 13-1,-14-12-31,-13-1 15,0 0 1,26-13-16,-26 27 16,0 26 15,0-40-15,-13 26 46,0-39-62,-14 0 16,-25 14 31,38-14-32,1 0 1,-13 0 31,12 0-47,1 0 47</inkml:trace>
  <inkml:trace contextRef="#ctx0" brushRef="#br0" timeOffset="4723.01">22992 11046 0,'0'-13'31,"0"-13"-15,0 12-1,14 1-15,-1 0 16,53-13 15,-26 12 0,-14 14-31,27 0 47,-27 40-31,14 26-1,-40-26 1,0-14 0,13 14-1,-26 39 1,-93 27 31,53-93-32,40-13 1,40 0 172,12 0-188,67 0 31,-66 0-31,-14 0 15,80-13 48,-93 13-63,1 0 0,-1 0 16,13-13 15,-13 13-16,14-13 17,-14 13-1,-13-27 16</inkml:trace>
  <inkml:trace contextRef="#ctx0" brushRef="#br0" timeOffset="6015.57">22714 9393 0,'0'26'31,"0"14"-15,0 79 15,0-66-15,0 0 0,0-27-1,0 40 1,-13 120 31,13-160-47,0 0 15,0-12 1,-13-1-16,13 66 47,0-65-47,0-1 0,0 26 15,0-25 1,-13-14 78</inkml:trace>
  <inkml:trace contextRef="#ctx0" brushRef="#br0" timeOffset="7142.5">22728 9260 0,'-14'14'47,"1"12"-47,-13 14 16,-1-27-1,-26 66 16,40-79-15,13 14 15,27-41 47,12 1-62,-25-1 0,25-39-1,14-26 32,-40 92 31,14 13-62,-14 0-16,14 40 16,25 53 30,-38-80-46,-1 14 47,-13-27 63</inkml:trace>
  <inkml:trace contextRef="#ctx0" brushRef="#br0" timeOffset="8518.12">22529 10186 0,'0'0'15,"13"0"-15,1 0 16,-1-13 31,0 13-32,0-13-15,27 26 32,79 80 15,-119-80-32,27 14 1,-27-14 31,13-13 15,0-13 63,14-40-125,-14 13 0,13 13 16,1-92 15,-27 106-15,-14 13 109,1 13-125</inkml:trace>
  <inkml:trace contextRef="#ctx0" brushRef="#br0" timeOffset="10900.67">22238 9525 0,'0'40'63,"0"13"-48,13-14 1,-13 1-16,0-27 16,0 14-16,0-14 15,0 13 17,0-52 46,0-1-16,0 1-46,0 13-16,0-40 15,0 40 1,0-1 0,0-12-1,27 13 48,-14 13-63,14 0 62,-14 0-46,40 26 46,-40-13-62,0-13 16,0 27 0,1 13 15,-14-27-15,0 0-16,0 0 15,-53 40 48,40-40-63,-1-13 31,1 0 16,26 0 234,1 0-265,-1 0 31,26 53 15,-39-40-46,0 1-1,0-1-15,0 0 32,0 0-17,0 1 1,0 12 15,0-13 32,-13-13-48,0 0 16,0 0-15,0 0 0,-1 0-1,1-13-15,0 13 16,0-13 0,-14 0 15,14 13-16,0-14 1,-1 1 15,1 13-15,13-13 0,0 0 15,0-1-31,-13-38 31,13 38-15,0 1 15,0 0-15,0 0-1,0-1 1</inkml:trace>
  <inkml:trace contextRef="#ctx0" brushRef="#br0" timeOffset="15184.64">23270 8599 0,'27'-13'485,"-1"13"-470,0-27-15,1 27 16,-14 0 0,40 0-1,0-13 1,-13 0 15,-27 13-31,13 0 16,14-27-1,66 14 17,-80 13-17,40-13 16,-26 0 1,0 13-17,-14 0 1,27 0 0,-13 0-1,-14 0 1,14 0 15,66 0 16,-93 0-47,27 0 16,79 26 15,-40-13 0,-26-13-31,-40 0 16,54 27 31,-1-14-1,-53-13-46,0 0 32</inkml:trace>
  <inkml:trace contextRef="#ctx0" brushRef="#br0" timeOffset="16391.75">24553 8387 0,'27'0'47,"-27"14"31,13-1 16,0 0-78,0 0-1,14 0 32,-1 1-31,-26-1 15,14-13 32,-1 26-32,0-26 0,-26 14 63,0-1-32,-1 0-46,1-13 109</inkml:trace>
  <inkml:trace contextRef="#ctx0" brushRef="#br0" timeOffset="17145.27">24686 8533 0,'-14'13'31,"-25"27"-31,12 13 16,-12-14-1,12 1 1,-26 0 15,40-40 1,0 0-32,13 13 15,-13 0 32,13 0-31</inkml:trace>
  <inkml:trace contextRef="#ctx0" brushRef="#br0" timeOffset="19347.59">25638 8295 0,'0'-14'78,"-13"14"-15,13 14-1,40 12-46,-14 1 0,-13-1-1,14 1 1,12-14 31,-25-13-32,12 13 17,1 0-17,-27 0-15,13-13 16,0 0-16,-26 0 141,-14 0-141,14 0 15,0-13 1,-14-26 15,14 39-15,0-14-1,0 1 1,-14 0 31,27 0-47,-13 13 15,0 0 17,0-14-17,-27 1 1,27 13 15,-40 27 16,53-14-31,-13 0-1,13 0-15,-14 14 16,14 52 15,0-52-15,0-14-1,0 26 1,14 14 31,12-39-31,0-1-1,-12 0 32,25 0-16,-25-13-15,12 14 15,14-14 79,-40 13-110,13 13 31,-13-13-16,0 14 17,13-14-1,-13 0 0,0 1 0,-53-1 16,27-13-31,-1 0-16,-52 0 62,66 0-62,-53-27 47,13 27-31,26 0 15,27-13-15,-26 13-1,13 0 1</inkml:trace>
  <inkml:trace contextRef="#ctx0" brushRef="#br0" timeOffset="20218.62">25903 8731 0,'0'-13'16,"13"13"-16,-13 13 15,0 27 1,0 0 0,13 211 46,-13-238-46,0 14-16,0-1 15,0 1 1,27-14 31,-41-13 47</inkml:trace>
  <inkml:trace contextRef="#ctx0" brushRef="#br0" timeOffset="21435.96">26022 7898 0,'13'13'93,"-13"0"-93,13 80 47,-13-40-31,0-40-16,-13 13 15,0 27 64,13-26-17,-13-1-46,13 14-1</inkml:trace>
  <inkml:trace contextRef="#ctx0" brushRef="#br0" timeOffset="25046.47">25718 10557 0,'-14'0'15,"1"0"1,-13 0 0,12-13-1,1 13 17,-13 0-32,12 0 15,-91 0 32,91 13-47,1-13 16,13 13-1,-13 14 1,26-1 15,14-13 0,-1 0-15,14 1 15,79-1 1,-53-13-1,-53 13-31,0 0 31,1-13 0,-14 14-15,0 12 15,0-13-31,0 1 16,0-1-1,-14 13 1,14 1 0,-52 12 15,12-25 0,27-14-15,-1 0-1,-12 0 1,13 0 0,-14 0 31,14-14-32,0 14 16,0 0 1</inkml:trace>
  <inkml:trace contextRef="#ctx0" brushRef="#br0" timeOffset="26451.67">25982 10782 0,'13'0'16,"1"13"62,-14 13-62,13-12-1,-13-1 1,0 0-16,-13 0 16,13 14-16,-53 39 47,13-40-1,40-12-14,-13-14 46,26 13 47,0-13-110,14 0 1,-1 0 0,1 0-16,-14 13 15,13-13 1,80 0 46,-66 0-46,-27 0 15</inkml:trace>
  <inkml:trace contextRef="#ctx0" brushRef="#br0" timeOffset="27479.97">26128 10266 0,'0'26'78,"0"-12"-78,-14-1 16,-12 40 15,-1-14 16,14-25-31,0-1 15,-27 13 0,27-12-15,0-14-1,13 13 235,13-13-203</inkml:trace>
  <inkml:trace contextRef="#ctx0" brushRef="#br0" timeOffset="32102.18">23588 10888 0,'13'0'46,"0"0"-30,0-14 0,1 14-1,118 0 17,0 0-1,-13 14 0,-92-14-31,39-14 16,-27 14-1,-12-13 1,-14 13 0,53 0-16,-26 0 31,0 0-31,26 0 47,-40 0-32,14 0 1,13 0 15,-40 0-31,40 0 31,-27 0-15,27 0 0,-39 0-1,-1 0 1,0 0 0,53 0 30,-53 0-30,1 13 0,39-13-1,-40 0 1,0 14 31,14-14-47,25 0 31,-38 0-31,-1 13 16,0-13-1,27 0 1,-14 0 0,14 0 30</inkml:trace>
  <inkml:trace contextRef="#ctx0" brushRef="#br0" timeOffset="33201.75">24963 10636 0,'27'13'15,"-54"-26"-15,80 40 16,-39-14-16,25 13 15,-26-12 1,14 12-16,52 53 31,-26-39-15,-40-27 0,27 14-1,-13-14 1,12 14 15,-25-14-15,-1-13 46,-26 0 63,-1 13-125,-25 13 16,-1-12-1,13 12-15,-25 1 0,12-14 16,-13 26 0,40-39-1,-1 14 17</inkml:trace>
  <inkml:trace contextRef="#ctx0" brushRef="#br0" timeOffset="37960.99">25294 9075 0,'13'0'47,"1"-13"-31,-1 0 15,0-14-15,0 27-1,14-26 1,79-67 31,-80 67-32,-13 13 1,1 13-16,-1-14 16,0 14 62,0 27-47,0 12 0,-13-12-15,0-14-1,0 67 17,0-67-17,0 0-15,0 0 16,0 0-16,0 14 62,14-27-46</inkml:trace>
  <inkml:trace contextRef="#ctx0" brushRef="#br0" timeOffset="38906.41">25546 8969 0,'0'0'16,"0"53"0,0-13-16,0 0 0,0-27 15,0 27-15,0 26 32,0-27-32,0 1 15,0 13-15,-14 53 16,14 172 15,0-225-15,0 39-1,0 54 1,0-67 0,0 14-1,-13-14 1,0-13-1,0-39 1,-27 65 15,27-52 1,13 39-17,0-26 16,0-66 141</inkml:trace>
  <inkml:trace contextRef="#ctx0" brushRef="#br0" timeOffset="39853.61">25387 10107 0,'13'0'16,"0"27"-1,0-27-15,1 13 0,25 26 32,41 107 15,-54-106-47,-13-14 15,40 54 16,-53-67-15,0 0 15,14-13 32,-1-13-63,-13-14 15,92-65 1,-39 39 0,-26-13 15,-1 39-15,-13 1-1,-13 12 1,0 1 31,14 0-32,-14 0 1,13 13 0,-13-13 62</inkml:trace>
  <inkml:trace contextRef="#ctx0" brushRef="#br0" timeOffset="40764.78">25810 9499 0,'0'13'15,"13"0"-15,-13 27 16,14-14 0,-14 1-16,26 78 46,-26-91-46,13 12 16,-13-13 0,0 1-1,0-28 95,0 1-110</inkml:trace>
  <inkml:trace contextRef="#ctx0" brushRef="#br0" timeOffset="42626.44">25837 9446 0,'13'0'109,"13"0"-109,-13 0 31,1 26-31,-1-13 16,0 1 0,-13-1-1,13 0 1,1 0-1,-14 0 17,13 1-17,-13-1 17,0 0-1,0 0-16,0 1 1,-40-14 31,27 0-31,0 0 15,-1 0-31,28 0 265,-1 0-249,0 0 0,0 13-16,1-13 15,-1 0 17,13 0-17,-26 13 1,14 0-1,-1-13 17,0 0-17,0 14-15,0-1 32,-13 0-17,14-13 1,-14 13 31,0 0-47,0 1 15,0-1 1,0 13 0,-14-12 15,14-1-16,-13-13 1,0 0 15,-13 0 1,12 0-32,1 0 15,0 0-15,13-13 16,-13 13-1,13-14 1,-14 14 0,1 0-1,0 0 17,0-13-17,-1 0 1,1 13-1</inkml:trace>
  <inkml:trace contextRef="#ctx0" brushRef="#br0" timeOffset="90253.38">24276 10689 0,'13'-13'250,"-13"0"-234,13 13-16,13 0 15,-12 0 1,-1 0 0,0 0 31,0 13-32,1-13 1,-14 13 78,13-13-94,0 53 31,-13-40-31,0 1 15,0-1 1,0 13-16,0-13 16,0 54 15,-13-1-15,-40-27 30,40-39-30,-14 27 0,1-14 15,13 0-31,-27 1 47,27-14-32,13 13 17,13-13 77,13 0-93,-12 0-16,12 0 15,0 13 1,1-13-16,-14 0 16,67 13-1,-54-13 1,-13 0-16,40 0 31,-40 0-31,1 0 31</inkml:trace>
  <inkml:trace contextRef="#ctx0" brushRef="#br0" timeOffset="91900.05">23958 8176 0,'0'26'110,"0"27"-95,13-27 1,-13 14 0,0-13-16,0 26 15,13-40 1,-13 53 15,0-40 16,0-12-47,0-1 16,0 26-1,0-25-15,0 65 47,0-66-31,0 27 77,0-27-77,0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6:4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16179 4207 0,'13'0'78,"1"0"-78,12 0 16,27 0-1,106-13 1,0-1 15,-106 14-31,39 0 16,-12 0-16,171 0 31,-172 0-15,-13 0-16,27 0 15,0 0 1,-27 0 0,-13 0-1,-40 0 1,53 0 15,-53 0-15,14 0-1,-14-13 17,27 13-1,-14 0-31,-13 0 16,1 0-1,25 0 16,-12 0 1,-14 0-17,0 0 48,0 0-48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3:03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5689 0,'14'79'32,"-14"-39"-32,0-1 15,0 14 1,13 119 15,-13-145-15,0 26-1,0-27-15,0 67 47,0-80-31,0 40-1,0-27 1,0-13 15</inkml:trace>
  <inkml:trace contextRef="#ctx0" brushRef="#br0" timeOffset="1095.58">10517 6218 0,'13'0'94,"1"13"-79,-1 0 1,0 0-16,0 1 15,14 12 1,-14-26-16,-13 13 16,40 40-1,-1 0 32,-12-40-31,-14 1-1,0-14 142,-13-14-142,0-25-15,14 25 16,12-25 0,0-1-1,-26 14 1,0 12 15</inkml:trace>
  <inkml:trace contextRef="#ctx0" brushRef="#br0" timeOffset="2507.67">10861 6112 0,'0'0'0,"0"13"31,0 0 16,0 1 0,0-1 125,0 0-157,0 0 1,0 0-16,-13 1 31,13-1 1,-13-13-32,13 13 15,0 0 16,-14-13 1,14 14-17,-13-1 1,0 27 15,0-40-15,13 13-16,-13-13 15,13 13 17</inkml:trace>
  <inkml:trace contextRef="#ctx0" brushRef="#br0" timeOffset="12158.48">10821 6945 0,'-39'14'156,"-14"12"-140,0 0-16,0 14 0,0-27 16,0 27-1,-106 39 32,133-65-47,-27 12 16,-198 133 31,224-146-32,-65 40 1,65-53-1,14 13 1,-14 27 0,1-40-16,-14 13 15,-105 80 17,92-54-17,-53 14 1,27 27-1,-67 26 17,27-53-17,-13 26 1,-146 66 15,212-105-15,26 0-1,14-27 1,-14 27 15,27-14-15,-27 14-16,27-14 16,-53 54 30,53-67-46,13 13 0,-27 1 16,27-1 15,-13-13-15,0 14 31,13-14-32,0 0 1,-14 1 0,1-1-1,13 0 1,-13 27 31,13-27-47,0 0 15,0 0 17,-13 14-1,-1-14-15</inkml:trace>
  <inkml:trace contextRef="#ctx0" brushRef="#br0" timeOffset="18756.3">8427 8890 0,'0'26'234,"26"-12"-218,-12-1-16,-1 27 0,0-1 15,-13-25 1,40 65 31,-27-66-32,0 0-15,-13 1 16,40 39 0,26 79 15,-39-93-31,-14 1 15,40 132 17,-40-145-17,0-1 1,27 14-16,-14 26 16,-12-40-16,52 120 31,53 39 0,-53-79-15,-13 13 15,-27-93-31,-26 14 16,27 40-1,-14-41 1,27 146 15,-40-158-15,0-14-1,0 14-15,13 39 16,-13-13 0,26 39 15,-26-12-16,0 65 17,0-105-17,0-27 1,0 0 0,0 0-1,0 27 1,0-13 15,0-14-15,0 0 1015,-13 14-1015,-13-1-16,-1 0 15,1 14 1,-40 79-1,-40-26 1,26-1 0,67-78-1,-13 25 1,-54 54 15,67-53-15,-13-1-1,12-39-15,-12 53 32,13-40-17,-1-13 1,14 14-16,-26 12 31,13-13-15,13 1-1,0-1 95,0 13-95,0 1-15,0 12 16,0-12 0,0-1-16,13 27 15,13 13 1,54 27 31,-67-80-47,0 0 15,1 14-15,-1-14 0,-13 0 16,26 14 0,-26-1-1,0-12 1,0-1-16,27 66 47,-14-66-47,-13 14 15,0-14 1,0 0-16,0 1 16,0-1 77,0 0-93,-13 0 16,-14 0-16,14 1 16,-13 12-16,-1-13 15,1 1 1,-27 52 0,-119 66 15,145-106-16,-105 67 1,106-66 0,-27 25-1,0-12 1,-40 40 15,80-80-15,13 13-1,-13-13 1,13 26 156,39 1-156,14 26-16,-40-27 15,27 14-15,-13-27 16,-1 13-1,14-12 1,-14 25 0,1-12-1,12 92 17,-39-106-17,0 0-15,0 14 16,14-1-1,-14 14 17,13 0-32,-13-27 15,-40 93 17,-39-14-1,26-26-16,-13 1 1,-67 25 15,94-65-31,-14 12 16,-159 186 15,159-172-15,27 0-1,-67 66-15,1 13 16,-67 120 15,93-173-15,39-52 0,14 12-1,13-25 16,0-1-15,-13 40 15,13-40-15,0 0 0,0 0-1,0 1 1,0 12 15,0 0-31,-14-12 16,14 12-16,0-13 15,-26 80 32,26-80-31,-13 14-1,0-1-15,13 1 32,0-14-17,-14 27-15,1-1 16,0 27 31,0-66-16</inkml:trace>
  <inkml:trace contextRef="#ctx0" brushRef="#br0" timeOffset="19897">6945 16021 0,'0'13'94,"0"26"-78,14-12-16,-14 13 15,13-1-15,13 41 31,-26-41-15,13-39 187,1 0-203,12-26 16,14 13-1,-14-14-15,1 14 16,-1 0-16,1-1 16,26-25-1,-14-1 1,1 14 0,-14 12 15,-12 1-31,105-53 47,-106 53-32,13 13 1,1-13 15,13-14-15,-27 27 46</inkml:trace>
  <inkml:trace contextRef="#ctx0" brushRef="#br0" timeOffset="25543.64">7580 16087 0,'0'13'94,"-13"-13"-79,13 13 1,-13-13 0,13 13-16,-13 1 15,13-1 1,-14 0 0,14 0-1,0 0 1,-13-13-1,13 14 1,0-1 15,0 0 1,-13 27-17,13-14 16,13-26-31,27 14 47,-27-14-47,14 13 16,-14-13 0,0 0-1,0 0-15,0 0 31,40 26 16,-53-13-47,0 1 47,0-1-47,0 0 16,-66 27 15,53-27-15,-27 14-1,14-27 32,39 0 16,0 13-63,1-13 15,12 13-15,0-13 32,1 13-32,-14-13 0,0 13 15,14-13-15,39 27 47,-53-27-31,-13 13-16,13-13 15,1 0-15,-1 0 32,0 0 30,-13-13-46,0-14-1,0 14-15,13 0 16,-13 0-16,14 0 16,-14 26 77,13-13-77,-13 13-16</inkml:trace>
  <inkml:trace contextRef="#ctx0" brushRef="#br0" timeOffset="28998.62">7871 16113 0,'14'0'47,"25"-13"-47,-12 0 16,-14 13-16,13 0 15,54 0 17,-67 0-1,0 0-31,0 0 31,27 0 16,-40 13 109,0 13-140,0-12 0,0-1-1,13-13 1</inkml:trace>
  <inkml:trace contextRef="#ctx0" brushRef="#br0" timeOffset="30542.95">8374 16007 0,'-13'0'93,"0"14"-77,-1-1-16,1-13 16,0 13-1,13 0 1,-13 0 0,13 1-1,0 12 1,0-13 15,13-13-31,0 27 47,-13-14-47,27-13 16,-14 26 15,0-26-16,14 0 32,-1-13-31,-13 0-16,0-13 16,1 26-16,-14-14 15,0-25 16,0-1-15,0 27 0,0 0-16,0-1 31,-14 14 0,1 0-15,13-13 15,-13 13 0,13 13 110,0 14-125,0-1-16,13-13 15,-13 1-15,13 12 16,-13 14-1,27-27 32,-14-13-47,-13 13 32,13-13 30,1 0-46,-1 0 15,0 0 16,-13 13-32,0 14-15,26-14 16</inkml:trace>
  <inkml:trace contextRef="#ctx0" brushRef="#br0" timeOffset="31016.52">8678 16206 0,'0'0'0,"0"13"31,0 0-15,14 14-16,-1 12 31,-13-25-31,0-1 16,13-13 0</inkml:trace>
  <inkml:trace contextRef="#ctx0" brushRef="#br0" timeOffset="31579.98">8943 16206 0,'0'0'16,"0"13"-16,0 0 16,0 27-1,0-14 1,0 40 0,-27-13 15,14-39-16,0-1 17,0-13 15,13-27-16</inkml:trace>
  <inkml:trace contextRef="#ctx0" brushRef="#br0" timeOffset="32830.44">9221 15888 0,'-13'0'47,"-1"27"-32,1-27 1,0 13-16,13 13 15,-13-26 1,13 14 0,0-1-1,0 13 1,-14 1 0,14-14-16,0 13 15,0-12 32,14-14 16,-1 0-63,13-14 15,-12 14 1,-1-13-16,0 13 15,0-13 1,-13 0-16,13 0 31,1-27-15,-14 27 0,0-1-1,0-12-15,0-1 16,0 14 15,0 26 63,0 1-32,0-1-62,0 0 16,0 0-16,13 14 16,0-27-1,0 0 16,1 0 1</inkml:trace>
  <inkml:trace contextRef="#ctx0" brushRef="#br0" timeOffset="33792.06">9419 15968 0,'0'0'0,"0"-14"0,0 28 140,0 25-124,0-12-16,0 39 31,0-26-31,0-1 16,-13 1-1,0-27 1,-1 0-16,14 1 16,14-14 140,12 0-141,14 0-15,-14-27 16,1 27-16,-14-13 16,0 13-1,0 0-15,1 0 47,-28-13 47</inkml:trace>
  <inkml:trace contextRef="#ctx0" brushRef="#br0" timeOffset="34947.3">9684 15743 0,'13'0'16,"0"0"-1,0 0 17,14 26-17,-27-13 1,13 14 0,-13-1-16,0-12 15,0-1 1,-13 26-1,13-12 1,-13 39 31,13-53-47,13-13 62,0 0-46,40-13 15,-27-13-31,-12 26 32,-1-14-32,0 14 93,-13 14-93,0-1 16,0 13-16,0 14 16,0 13-1,0-40 1,0 14-16,0-1 15,-13 53 1,0-65 15,-27 39 16,14-40-31,12-13-1,-12 0-15,13 0 32,-14-13-17,1 13-15,13-14 16,-54-39 15</inkml:trace>
  <inkml:trace contextRef="#ctx0" brushRef="#br0" timeOffset="35597.89">9247 15928 0,'13'0'63,"1"0"-48,-1 0-15,0 13 16,27 0 15,-27-13-31,0 0 47,0 27-31</inkml:trace>
  <inkml:trace contextRef="#ctx0" brushRef="#br0" timeOffset="42504.2">14261 15465 0,'-26'0'15,"12"0"-15,1 26 16,-13-12-16,26-1 15,-27 0-15,14 0 16,0-13 0,0 14 46,-27 38-46,13-38-1,1 25 1,-1 1 0,14-14-1,13-12 1,66 25 15,-52-25-15,25-1-1,1 0 1,0 0 15,-1 53 16,-39-52-47,0-1 16,0 27-1,0 52 32,-13-92-31,-13 13-16,12-13 16,1 0-1,0 14 32,13-1-16,13-13-31,27 40 32,-27-27-17,27 0 1,-27 0-16,40 0 47,-40-13-32,-13-13 1,13 13 0</inkml:trace>
  <inkml:trace contextRef="#ctx0" brushRef="#br0" timeOffset="43597.43">15147 15412 0,'14'-13'16,"-1"13"-16,0 0 16,-13-13-1,13 13 16,-13 26 32,0 14-63,14-14 16,-14 14-1,0-14-15,0 27 31,0-40-15,-14 1-16,1-1 16,13 0-16,-13 14 15,0-1 17,13 0-32,79 14 46,-39-27-30,-1-13 0,-12 0-1,-14 0 17,-13 27 30,0-1-46,0 14-1,0 0-15,0 26 16,-53 53 46,40-119-62,0 0 16,-14 0-16,-52 0 31,52 0-15,-12 0-16,-27-13 16,-14-1 15</inkml:trace>
  <inkml:trace contextRef="#ctx0" brushRef="#br0" timeOffset="44347.51">14618 16060 0,'13'0'16,"1"0"-16,-1 0 16,93 0 31,-40 0-47,53 0 31,-79 0-16,-14 0-15,27 0 16,-27 0 0,-26-13-1,14 13 1,-1-13 15,-26 13 110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5:2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3426 11602 0,'14'0'62,"52"53"-62,-27 26 16,67 54 15,-13-1-15,-80-119 0,40 93-1,-53-80-15,26 41 47,-26-54 31,0 0-47</inkml:trace>
  <inkml:trace contextRef="#ctx0" brushRef="#br0" timeOffset="791.89">3519 12197 0,'0'0'0,"13"0"0,-13-13 15,13 13 1,1 0 0,12 0-1,14 13-15,-14 1 16,107 25 15,-54 1-15,-39-40 15,-14 0 16,-13-27-32,1 14 1,-1-13-16,0-1 0,-13-12 16,13 12-16,0-13 15,1 14 1,-14 0 15,0-1-31,0-13 31,13 40 1</inkml:trace>
  <inkml:trace contextRef="#ctx0" brushRef="#br0" timeOffset="7389.04">17634 11681 0,'14'0'250,"-1"0"-219,13 0-16,14-13 1,-13 13-16,-1-13 16,0 0-16,-12 13 31,-1 0-15,0 0 62,0 0-47,1 0-15,-1 0-1,-13 13 32,0 0-31,0 14-16,0-1 15,0 1-15,0-14 16,0 26-16,0 67 47,0-93-47,0 1 15,0-1 1,0 0 0</inkml:trace>
  <inkml:trace contextRef="#ctx0" brushRef="#br0" timeOffset="8634.03">18362 11549 0,'-13'0'47,"0"13"-47,-14-13 16,-13 0-1,-118 66 32,158-26-47,-27-13 16,14-1 0,13-13-16,0 40 31,0-26-16,13-1 17,1-26 30,25 0-46,-12 0-16,-1 0 15,1-26 1,12-1 0,-26 1-1,-13 13 1,0-14 0,0 14-1,0 0 1,0-1 15,27 14 110,-14 0-126,27 27 1,-14-1 0,1 1-1,-27-1 1,39 14-1,-12 0 1,-27-14-16,26 0 16,-12-26-1,-1 0 32</inkml:trace>
  <inkml:trace contextRef="#ctx0" brushRef="#br0" timeOffset="9398.61">18627 11840 0,'0'13'47,"13"-13"-47,-13 14 15,0 38 1,0 1-1,-13 106 32,13-132-31,-14-14 0</inkml:trace>
  <inkml:trace contextRef="#ctx0" brushRef="#br0" timeOffset="10393.04">18878 11576 0,'13'0'31,"0"0"-15,1 0 15,-1 13-15,0-13 15,27 0-31,-14 0 16,14 0-1,-14 0 32,-12 0-15,-14 26 124,0 40-141,0-39-15,0-14 16,-14 14 0,14-14-16</inkml:trace>
  <inkml:trace contextRef="#ctx0" brushRef="#br0" timeOffset="11684.49">19288 11245 0,'0'0'0,"13"13"0,1 13 16,12-12-16,-26 12 15,13 27 1,1-13 0,-14 105 31,0-131-47,0-1 15,0 0 1,0 0-1,0-26 95,13 13-110,-13-13 15,0-27-15,13 27 16,-13 0 0,13-27-16,0 27 15,14-14 32,-14 27-16,0 0-15,1 27 15,12-14-15,-26 0-16,40 53 47,-27-52-47,-13-1 15,0 0 1,13-13-16,-13 26 16,0 27 15,0 0-15,0-39-1,0-1 1,-40 0 31,27-13-47,-13 0 15,13 0 1,-14-13 0,-13-14-1,1 1 1,-1 13 46,27-1-46,13-12 0,-13 26-1,13-13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image" Target="../media/image54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90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20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90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9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8.png"/><Relationship Id="rId5" Type="http://schemas.openxmlformats.org/officeDocument/2006/relationships/image" Target="../media/image214.png"/><Relationship Id="rId15" Type="http://schemas.openxmlformats.org/officeDocument/2006/relationships/image" Target="../media/image231.png"/><Relationship Id="rId10" Type="http://schemas.openxmlformats.org/officeDocument/2006/relationships/image" Target="../media/image227.png"/><Relationship Id="rId4" Type="http://schemas.openxmlformats.org/officeDocument/2006/relationships/image" Target="../media/image213.png"/><Relationship Id="rId9" Type="http://schemas.openxmlformats.org/officeDocument/2006/relationships/image" Target="../media/image226.png"/><Relationship Id="rId14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52.emf"/><Relationship Id="rId5" Type="http://schemas.openxmlformats.org/officeDocument/2006/relationships/image" Target="../media/image247.png"/><Relationship Id="rId10" Type="http://schemas.openxmlformats.org/officeDocument/2006/relationships/customXml" Target="../ink/ink4.xml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87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5.emf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customXml" Target="../ink/ink5.xml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sv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image" Target="../media/image294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17.png"/><Relationship Id="rId5" Type="http://schemas.openxmlformats.org/officeDocument/2006/relationships/image" Target="../media/image303.png"/><Relationship Id="rId10" Type="http://schemas.openxmlformats.org/officeDocument/2006/relationships/image" Target="../media/image316.png"/><Relationship Id="rId4" Type="http://schemas.openxmlformats.org/officeDocument/2006/relationships/image" Target="../media/image312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310.png"/><Relationship Id="rId7" Type="http://schemas.openxmlformats.org/officeDocument/2006/relationships/image" Target="../media/image30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28.png"/><Relationship Id="rId5" Type="http://schemas.openxmlformats.org/officeDocument/2006/relationships/image" Target="../media/image323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emf"/><Relationship Id="rId4" Type="http://schemas.openxmlformats.org/officeDocument/2006/relationships/image" Target="../media/image8.png"/><Relationship Id="rId9" Type="http://schemas.openxmlformats.org/officeDocument/2006/relationships/customXml" Target="../ink/ink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63.png"/><Relationship Id="rId2" Type="http://schemas.openxmlformats.org/officeDocument/2006/relationships/image" Target="../media/image361.png"/><Relationship Id="rId16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Theory and Algorithms for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Labelled Transition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2024: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action-deterministic if: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deterministic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 (Number of initial states labeled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at most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∣ 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( Number of successors with the same atomic proposition label is at most 1)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00E38E3-FAC9-45D0-B6DD-84CAB72C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Deterministic Transition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3F919-79CC-42C2-8812-DD11C06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F497F-AEAA-484A-AF38-BA1A5155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7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Initial execution fragment: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are restricting ourselves to LTS that do not have terminal or deadlock states, i.e.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For such LTSs,</a:t>
                </a:r>
                <a:r>
                  <a:rPr lang="en-US" i="1" dirty="0"/>
                  <a:t> execution of LTS</a:t>
                </a:r>
                <a:r>
                  <a:rPr lang="en-US" dirty="0"/>
                  <a:t> = initial infinite execution fragment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70D5D7-77EC-4C19-B3C8-8F2CA771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1632-23D5-44E4-9480-0DA6C153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0A1B8-CC97-426C-A7DE-1F80F18A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2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′′: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𝑜𝑣𝑒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h𝑒𝑦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are initial, infinite execution fragments, i.e., executions of LTS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/>
                  <a:t> is an infinite execution fragment, but not initial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 a finite execution fragment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1800" dirty="0"/>
                  <a:t> is a finite initial execution fragment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  <a:blipFill>
                <a:blip r:embed="rId2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40030F-F75B-49D4-9BD8-3EF1402A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EC6F1-58C3-4A88-ACB4-8464B9577BA4}"/>
              </a:ext>
            </a:extLst>
          </p:cNvPr>
          <p:cNvGrpSpPr/>
          <p:nvPr/>
        </p:nvGrpSpPr>
        <p:grpSpPr>
          <a:xfrm>
            <a:off x="426290" y="1592966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0EF582-E651-45AD-865F-E9E3D7EEE14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E17808-76DD-40E7-B17C-B06ACF63DFF1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2A7555-E7E5-4EAC-B599-C7B82C6136B8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5D71F-0ED0-4F8E-B84B-11A133ABE8A2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36CDEA-0355-4EEF-9B0E-4433AC8C028B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82F1D9-9B54-4264-BEBE-832CA9E37256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227B17-D51E-4438-BD6F-64F5EF61336F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600922-A47B-44FD-BA4C-FC7573552BC4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3698A0-0329-45A7-9AE7-B904A21789BE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89BE51-A7B8-4EC7-817A-828E51EA7059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B9684C-8F58-40CE-B58A-508C25AA2BE0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2A4BA-970D-402A-BE4E-EDE575311BA3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4F79AA-3AB9-4843-A21E-CD7FED59EB06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A45098-F71C-41F8-8B8C-CF724DFFE26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72866-1C6B-4F3A-9884-20024CDB8FBF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FA8C62-577D-4197-AEA6-F06A498DB0C5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35D01E-88E2-411F-AF1E-03AB822E6077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3224A-7BEB-49ED-9204-54CC70F00CC8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1E8370-85DB-405C-B81B-036630EFDC14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0255F5-C437-4188-AAB8-F187B1B84728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927EA5-6713-46A1-86BD-0BB5E5EB8D06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F64D750-5843-405F-BF50-434A2757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E0B8BBE-D9E5-4FF9-862E-F4F2C8B9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reachable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if there exists an initial, 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as shown below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reachable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𝑒𝑥𝑎𝑚𝑝𝑙𝑒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  <a:blipFill>
                <a:blip r:embed="rId2"/>
                <a:stretch>
                  <a:fillRect l="-688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9B65A4-EFF0-47C5-A32F-53C6DF21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Reachable States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22D60-E2D1-4699-9191-1C62F39AAA4A}"/>
              </a:ext>
            </a:extLst>
          </p:cNvPr>
          <p:cNvGrpSpPr/>
          <p:nvPr/>
        </p:nvGrpSpPr>
        <p:grpSpPr>
          <a:xfrm>
            <a:off x="8511165" y="1487712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904AC9-E60C-4E74-B10C-459A8885B02C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80BFA4-1E45-4A72-A72E-E288755E4D9E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0CA648-32F4-4C11-9E4A-E27DA7744979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47D007-A889-47C0-ACE1-B26483059A5C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F6EBB3-C028-47EE-9E40-EC96F6BB4FE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0D7A8D-802B-49CE-A6B8-6F09B12D5E99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D73477-10C6-4CAD-9436-C7D8374A69F6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3F3B730-9F7D-4A9B-825E-240B3C74E3F6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59F7846-B55A-4355-AEBD-D19C1A5CE160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893920-4F35-49B8-8AAB-15ACA8C4F483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C01FE4-2241-403A-8ABE-A771B861A9F3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8B551B-5380-4FD8-A4FC-42F6C5F4CB1B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75387D-B082-45D1-9BB9-5FD94F7965B4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C83589-C88A-448D-87B2-FD6DDCF45200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AB3DAF-2FE0-4146-9F8B-BC1395EE593A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A01D8E-4656-4E41-BBDA-A077D59A6FA2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946A18-2E3F-4D67-A8C3-FAA3BB8C2913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BE1FF-02F7-405E-B8D7-BFBDD7B59EBB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5D359-FB57-4987-A5F4-2224F665133B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543B68-8433-4C5B-AD77-B9CC99D5D55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3BD2E7-46EA-4C28-B5E4-2B4C8FE7447F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/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  <a:blipFill>
                <a:blip r:embed="rId9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/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𝑒𝑥𝑎𝑚𝑝𝑙𝑒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1A843E5F-1C26-4EE6-A164-4C97F878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40B8F46-4019-4198-AF1D-2FAC2A1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4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set of typed variables (i.e.,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takes values from some finite or infinite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known as its domain or type)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: valuation function for variable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some value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Abuse of 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denotes the set of all possible Boolean valued predicates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true for some valuations (i.e. some values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) and is </a:t>
                </a:r>
                <a:r>
                  <a:rPr lang="en-US" i="1" dirty="0"/>
                  <a:t>false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  <a:blipFill>
                <a:blip r:embed="rId2"/>
                <a:stretch>
                  <a:fillRect l="-521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4086D6-2655-4EF4-9F38-E623DD16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Modeling Programs using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309D7-411D-4153-9756-F84AE11A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38AD0-8EC2-404E-A099-54659CE8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6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queue2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{0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,{1,1}}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expression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satisfying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syntax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below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∷=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|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2)={∅}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true 	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2FD96-5073-461D-BB38-784104A9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C322-1588-4A0A-B87B-882C5BD3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1C292-8678-4C0D-96AB-F28206F4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9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Program graph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: finite set of locations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 is the conditional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set of initial locations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initial condition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[We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if guard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D004E1-60F2-4E6F-A9B9-C170476D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C2EBD-BAEB-4839-9B49-57D7B4E8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1F42-4218-439B-AACA-B23A4C8B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3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𝐸𝑓𝑓𝑒𝑐𝑡</m:t>
                    </m:r>
                  </m:oMath>
                </a14:m>
                <a:r>
                  <a:rPr lang="en-US" dirty="0"/>
                  <a:t> models the changes in valuation of variables that are caused by an action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𝑖𝑠𝑓𝑢𝑙𝑙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)={0,0}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)={1,0}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𝑖𝑠𝑒𝑚𝑝𝑡𝑦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={∅}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={0}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82BC02-384F-4065-86D8-703BE139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Effect and (e)valuation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97D01-8511-4D40-9929-2C25A709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358EC-C630-4CFA-9F50-FC8C53EF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8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: </a:t>
                </a:r>
              </a:p>
              <a:p>
                <a:pPr lvl="2"/>
                <a:r>
                  <a:rPr lang="en-US" dirty="0"/>
                  <a:t>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program location and the values of all program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defined by following rule: </a:t>
                </a:r>
              </a:p>
              <a:p>
                <a:pPr marL="411480" lvl="1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lim>
                    </m:limLow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program goes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then in the LTS, the corresponding transition(s) should model the effect of the transition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Program-LTS states could be labeled by either the location or some predicate on program variables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57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851B0-094F-4A4A-ADA6-35476865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semantics of a program graph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C80B9-B9AB-453F-A369-3BDF0D9A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D4D64-ED29-4FC5-838F-6A2B7739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85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9E4F44-F2E3-4FDA-8D88-195FBBCE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Sequential hardware circuits</a:t>
            </a:r>
          </a:p>
          <a:p>
            <a:pPr lvl="1"/>
            <a:r>
              <a:rPr lang="en-US" dirty="0"/>
              <a:t>Registers get new values every tick (depends on old values, input values, the circuit function)</a:t>
            </a:r>
          </a:p>
          <a:p>
            <a:pPr lvl="1"/>
            <a:r>
              <a:rPr lang="en-US" dirty="0"/>
              <a:t>States = valuations of registers and input variables</a:t>
            </a:r>
          </a:p>
          <a:p>
            <a:pPr lvl="1"/>
            <a:r>
              <a:rPr lang="en-US" dirty="0"/>
              <a:t>Actions = just one action “clock tick” </a:t>
            </a:r>
          </a:p>
          <a:p>
            <a:pPr lvl="1"/>
            <a:r>
              <a:rPr lang="en-US" dirty="0"/>
              <a:t>Transition relation = transitions between circuit states </a:t>
            </a:r>
          </a:p>
          <a:p>
            <a:pPr lvl="1"/>
            <a:r>
              <a:rPr lang="en-US" dirty="0"/>
              <a:t>Labels : truth values of any chosen “named wire” in the circuit (e.g., input, register, output, etc.)</a:t>
            </a:r>
          </a:p>
          <a:p>
            <a:r>
              <a:rPr lang="en-US" dirty="0"/>
              <a:t>Dynamical Systems</a:t>
            </a:r>
          </a:p>
          <a:p>
            <a:pPr lvl="1"/>
            <a:r>
              <a:rPr lang="en-US" dirty="0"/>
              <a:t>States are valuations of state variables of the system (can be continuous or discrete)</a:t>
            </a:r>
          </a:p>
          <a:p>
            <a:pPr lvl="1"/>
            <a:r>
              <a:rPr lang="en-US" dirty="0"/>
              <a:t>Actions can be taken by an external agent/controller</a:t>
            </a:r>
          </a:p>
          <a:p>
            <a:pPr lvl="1"/>
            <a:r>
              <a:rPr lang="en-US" dirty="0"/>
              <a:t>Transitions defined by the system dynamics (can be continuous or discrete) </a:t>
            </a:r>
          </a:p>
          <a:p>
            <a:pPr lvl="1"/>
            <a:r>
              <a:rPr lang="en-US" dirty="0"/>
              <a:t>Propositions defined by predicates on state variables, Labels = truth values of propositions for each state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A41C7-C8E6-437F-8055-F6424BB0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can model almost any computation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CB56-D368-44BE-9C04-75E0ABE3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60BCB-3A7E-4575-AC13-629EE0F1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4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5B4E0-CFBD-4852-BB65-398F190B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482165"/>
            <a:ext cx="11699087" cy="4201875"/>
          </a:xfrm>
        </p:spPr>
        <p:txBody>
          <a:bodyPr/>
          <a:lstStyle/>
          <a:p>
            <a:r>
              <a:rPr lang="en-US" dirty="0"/>
              <a:t>Labeled Transition Systems: Notations, Terminology</a:t>
            </a:r>
          </a:p>
          <a:p>
            <a:pPr lvl="1"/>
            <a:r>
              <a:rPr lang="en-US" dirty="0" err="1"/>
              <a:t>Kripke</a:t>
            </a:r>
            <a:r>
              <a:rPr lang="en-US" dirty="0"/>
              <a:t> structures</a:t>
            </a:r>
          </a:p>
          <a:p>
            <a:r>
              <a:rPr lang="en-US" dirty="0"/>
              <a:t>Modeling Concurrent Systems [BK: Chapter 2, Alur Chapters 2,4]</a:t>
            </a:r>
          </a:p>
          <a:p>
            <a:r>
              <a:rPr lang="en-US" dirty="0"/>
              <a:t>Equivalences and Abstractions [BK: Chapter 7]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EE36A-97BD-4AB5-A5E1-327DF984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1456-521D-41CB-8FBF-251524F0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DBC36-AD29-4E35-97A7-0DB7B4BA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form of parallelism: “embarrassingly parallel”</a:t>
                </a:r>
              </a:p>
              <a:p>
                <a:pPr lvl="1"/>
                <a:r>
                  <a:rPr lang="en-US" dirty="0"/>
                  <a:t>No communication between LTSs</a:t>
                </a:r>
              </a:p>
              <a:p>
                <a:endParaRPr lang="en-US" dirty="0"/>
              </a:p>
              <a:p>
                <a:r>
                  <a:rPr lang="en-US" dirty="0"/>
                  <a:t>Communication through Message Passing</a:t>
                </a:r>
              </a:p>
              <a:p>
                <a:pPr lvl="1"/>
                <a:r>
                  <a:rPr lang="en-US" dirty="0"/>
                  <a:t>Synchronous: Handshaking mechanisms</a:t>
                </a:r>
              </a:p>
              <a:p>
                <a:pPr lvl="1"/>
                <a:r>
                  <a:rPr lang="en-US" dirty="0"/>
                  <a:t>Asynchronous: With bounded-capacity buffers</a:t>
                </a:r>
              </a:p>
              <a:p>
                <a:endParaRPr lang="en-US" dirty="0"/>
              </a:p>
              <a:p>
                <a:r>
                  <a:rPr lang="en-US" dirty="0"/>
                  <a:t>Given 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we use the (commutative and associate)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US" dirty="0"/>
                  <a:t> to denote parallel composition of the transition systems: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∥…∥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1C0D05-E70E-47A0-A05F-28CC7FD5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Concurrency/Parallelism and Communication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2095-C43E-45F6-8F88-84ED1EF8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ABD6F-27B7-444A-B5BF-37A89BA0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0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5FF23-4428-4130-B510-53DCBB99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044590"/>
          </a:xfrm>
        </p:spPr>
        <p:txBody>
          <a:bodyPr/>
          <a:lstStyle/>
          <a:p>
            <a:r>
              <a:rPr lang="en-US" dirty="0"/>
              <a:t>Interleaving: No explicit assumption on the order in which individual actions of transition systems can execute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model of concurrency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6103-0BAF-400F-A0D2-E2705BAD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7BBF1D-1AD5-4F9C-A386-B63E9591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75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Interleaved composition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 iff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OR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  <a:blipFill>
                <a:blip r:embed="rId2"/>
                <a:stretch>
                  <a:fillRect l="-93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2301E46-33D3-4F54-A254-F405BBDB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composition of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FEBC-32A4-47B6-95B3-DAFA27E8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471D-A6A0-4B9A-B474-24E52E63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2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</p:spPr>
            <p:txBody>
              <a:bodyPr/>
              <a:lstStyle/>
              <a:p>
                <a:r>
                  <a:rPr lang="en-US" dirty="0"/>
                  <a:t>LTS states nondeterministically choose which action to execute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  <a:blipFill>
                <a:blip r:embed="rId2"/>
                <a:stretch>
                  <a:fillRect l="-521" t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E8218-9187-4480-8467-DAE4B943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6A5C37-5011-4330-8ED0-5EF1A0AC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64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too simplistic for modeling LTS where the state may be “shared”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Consider two program graphs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have shared memory, i.e., some variables are common to both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Actions taken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affect the global state, not just the local state of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Interleaved composition of LTSs of two program graphs is not the same as the LTS of the interleaved composition of the two programs!</a:t>
                </a:r>
              </a:p>
              <a:p>
                <a:r>
                  <a:rPr lang="en-US" dirty="0"/>
                  <a:t>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we first 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then construct the corresponding LTS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313CD0-50ED-40F3-91AC-2086A4B5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Shared memory/Asynchronous Message Passing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35EC6-24F3-4214-A651-EF088F78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44787-5EDF-4420-B1C5-A9CC71B0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0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shared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Interleaved program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defined as: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Disjoint union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0" dirty="0"/>
                  <a:t>Add all such that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,2⟩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  <a:blipFill>
                <a:blip r:embed="rId2"/>
                <a:stretch>
                  <a:fillRect l="-417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07FCF4-2E4E-4890-8246-173AFBBE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of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F542D-4E1B-4864-BFEE-A7491F7D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A65A0-035A-409E-A5C0-E9FC72A6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6418C6-F4AE-FFE3-BA61-FF8573677B4E}"/>
                  </a:ext>
                </a:extLst>
              </p:cNvPr>
              <p:cNvSpPr txBox="1"/>
              <p:nvPr/>
            </p:nvSpPr>
            <p:spPr>
              <a:xfrm>
                <a:off x="7987552" y="4303060"/>
                <a:ext cx="40377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: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taken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6418C6-F4AE-FFE3-BA61-FF8573677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552" y="4303060"/>
                <a:ext cx="4037767" cy="369332"/>
              </a:xfrm>
              <a:prstGeom prst="rect">
                <a:avLst/>
              </a:prstGeom>
              <a:blipFill>
                <a:blip r:embed="rId3"/>
                <a:stretch>
                  <a:fillRect l="-45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25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𝐸𝑓𝑓𝑒𝑐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is the effect on a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it is in the set of variables affected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it is the effect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(taken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has on the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Otherwise, the valuation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dirty="0"/>
                  <a:t> will remain unchanged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EE75BB1-FA36-4562-AF5E-09A6B74A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B424-D91E-47C9-A9A6-12824D77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5E9A3-574D-4171-94F3-3247AA0C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1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Non-critical actions: actions that access only local variables</a:t>
                </a:r>
              </a:p>
              <a:p>
                <a:r>
                  <a:rPr lang="en-US" dirty="0"/>
                  <a:t>Critical actions: actions that access shared variables</a:t>
                </a:r>
              </a:p>
              <a:p>
                <a:r>
                  <a:rPr lang="en-US" dirty="0"/>
                  <a:t>Difference crucial when interpreting nondeterminism in the LTS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⦀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PG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Sources of nondeterminism:</a:t>
                </a:r>
              </a:p>
              <a:p>
                <a:pPr lvl="1"/>
                <a:r>
                  <a:rPr lang="en-US" dirty="0"/>
                  <a:t>Internal nondeterministic choice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Interleaving of non-critical actions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these can be executed concurrently in the LTS</a:t>
                </a:r>
              </a:p>
              <a:p>
                <a:pPr lvl="1"/>
                <a:r>
                  <a:rPr lang="en-US" dirty="0"/>
                  <a:t>Interleaving of critical actions: generally, cannot be executed independently in the LTS, because changes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would have to be reflected in the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DEE18D-907A-4862-8D00-909F085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Nondeterminism in program graph interleaving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3D46A-80BB-4B77-B798-2FCCC7E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7C5E4-6EFC-4720-82D9-B8E0629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96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Program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2" t="8609" r="12819" b="53645"/>
          <a:stretch/>
        </p:blipFill>
        <p:spPr>
          <a:xfrm>
            <a:off x="352347" y="751114"/>
            <a:ext cx="3951515" cy="1959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/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blipFill>
                <a:blip r:embed="rId3"/>
                <a:stretch>
                  <a:fillRect l="-278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944413" cy="1339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b="0" dirty="0"/>
                  <a:t>Add all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944413" cy="1339406"/>
              </a:xfrm>
              <a:prstGeom prst="rect">
                <a:avLst/>
              </a:prstGeom>
              <a:blipFill>
                <a:blip r:embed="rId4"/>
                <a:stretch>
                  <a:fillRect l="-1317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/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/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/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/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AF26EE-48DC-409B-B26B-053F91CF413F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7725624" y="2783587"/>
            <a:ext cx="801001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AD52B-9D0D-4860-8AB1-83ED47FE5A88}"/>
              </a:ext>
            </a:extLst>
          </p:cNvPr>
          <p:cNvCxnSpPr>
            <a:cxnSpLocks/>
            <a:stCxn id="9" idx="4"/>
            <a:endCxn id="10" idx="1"/>
          </p:cNvCxnSpPr>
          <p:nvPr/>
        </p:nvCxnSpPr>
        <p:spPr>
          <a:xfrm>
            <a:off x="7725624" y="4329456"/>
            <a:ext cx="823469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ABB304-AAAA-417B-9DAB-45125ACF53C9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9369488" y="2783587"/>
            <a:ext cx="787392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897CE9-117F-4FFD-92BD-3058A17B16AD}"/>
              </a:ext>
            </a:extLst>
          </p:cNvPr>
          <p:cNvCxnSpPr>
            <a:cxnSpLocks/>
            <a:stCxn id="11" idx="4"/>
            <a:endCxn id="10" idx="7"/>
          </p:cNvCxnSpPr>
          <p:nvPr/>
        </p:nvCxnSpPr>
        <p:spPr>
          <a:xfrm flipH="1">
            <a:off x="9500439" y="4329456"/>
            <a:ext cx="656441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/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/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/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/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EB88BC0-9BA3-467A-BB3C-8B19C2F838FB}"/>
              </a:ext>
            </a:extLst>
          </p:cNvPr>
          <p:cNvSpPr txBox="1"/>
          <p:nvPr/>
        </p:nvSpPr>
        <p:spPr>
          <a:xfrm>
            <a:off x="1885981" y="6010867"/>
            <a:ext cx="89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 on the top left copied from the Principles of Model Checking book by Baier and Katoen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1BBD26F-0146-426D-BCF6-8D5BCEC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351BD9-E405-47BF-9021-433F3718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3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7" y="924723"/>
            <a:ext cx="6129356" cy="5191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/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LTS needs to represent the contention between possible concurrent updates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blipFill>
                <a:blip r:embed="rId4"/>
                <a:stretch>
                  <a:fillRect l="-2374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7ED0B6-6346-4582-9284-E83C13E74840}"/>
              </a:ext>
            </a:extLst>
          </p:cNvPr>
          <p:cNvSpPr txBox="1"/>
          <p:nvPr/>
        </p:nvSpPr>
        <p:spPr>
          <a:xfrm>
            <a:off x="1885981" y="6010867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476AE-8271-450E-81D4-D13F7007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AC4C6-9204-44CD-BE97-37781F76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2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9041A-14B6-4585-824E-BFF2E43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computation can be represented as a transition system</a:t>
            </a:r>
          </a:p>
          <a:p>
            <a:pPr lvl="1"/>
            <a:r>
              <a:rPr lang="en-US" dirty="0"/>
              <a:t>Variables can be discrete-valued or continuous-valued</a:t>
            </a:r>
          </a:p>
          <a:p>
            <a:pPr lvl="1"/>
            <a:r>
              <a:rPr lang="en-US" dirty="0"/>
              <a:t>Time can be logical, discrete, or continuous (dense)</a:t>
            </a:r>
          </a:p>
          <a:p>
            <a:r>
              <a:rPr lang="en-US" dirty="0"/>
              <a:t>Transition system representation models a computation (program) as a directed graph</a:t>
            </a:r>
          </a:p>
          <a:p>
            <a:pPr lvl="1"/>
            <a:r>
              <a:rPr lang="en-US" dirty="0"/>
              <a:t>Nodes are configurations or states of the system</a:t>
            </a:r>
          </a:p>
          <a:p>
            <a:pPr lvl="1"/>
            <a:r>
              <a:rPr lang="en-US" dirty="0"/>
              <a:t>Edges model state changes or system transitions</a:t>
            </a:r>
          </a:p>
          <a:p>
            <a:r>
              <a:rPr lang="en-US" dirty="0"/>
              <a:t>Labelled transition systems (LTSs) :</a:t>
            </a:r>
          </a:p>
          <a:p>
            <a:pPr lvl="1"/>
            <a:r>
              <a:rPr lang="en-US" dirty="0"/>
              <a:t>Transitions have names (drawn from a finite or infinite set of labels)</a:t>
            </a:r>
          </a:p>
          <a:p>
            <a:pPr lvl="1"/>
            <a:r>
              <a:rPr lang="en-US" dirty="0"/>
              <a:t>There is a finite (or infinite) set of </a:t>
            </a:r>
            <a:r>
              <a:rPr lang="en-US" i="1" dirty="0"/>
              <a:t>atomic propositions</a:t>
            </a:r>
          </a:p>
          <a:p>
            <a:pPr lvl="1"/>
            <a:r>
              <a:rPr lang="en-US" dirty="0"/>
              <a:t>States are </a:t>
            </a:r>
            <a:r>
              <a:rPr lang="en-US" i="1" dirty="0"/>
              <a:t>labeled </a:t>
            </a:r>
            <a:r>
              <a:rPr lang="en-US" dirty="0"/>
              <a:t>with some subset of the set of atomic propositions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862A3-093E-4C48-8344-45393EFF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65661-B425-4B9E-814A-DE1FAAF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9B946-DC17-4DC8-93D8-CB791C62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5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9B9671-6487-4369-B4C3-F0628ACF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Mutual Exclusion using Peterson’s algorithm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0817F6-5B90-4D64-A571-67A2471DFF9D}"/>
              </a:ext>
            </a:extLst>
          </p:cNvPr>
          <p:cNvGrpSpPr/>
          <p:nvPr/>
        </p:nvGrpSpPr>
        <p:grpSpPr>
          <a:xfrm>
            <a:off x="1545404" y="1174136"/>
            <a:ext cx="9327750" cy="4228209"/>
            <a:chOff x="245728" y="1002686"/>
            <a:chExt cx="9327750" cy="4228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/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/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/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FAEA80-3808-44C3-B619-2EF5F5BF2237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2400301" y="240904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822679-B9D1-46D5-8C04-0784BC9FE481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2400301" y="380076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4C14CCED-4CD4-439B-BBD0-F769C9E814EF}"/>
                </a:ext>
              </a:extLst>
            </p:cNvPr>
            <p:cNvCxnSpPr>
              <a:cxnSpLocks/>
              <a:stCxn id="7" idx="2"/>
              <a:endCxn id="5" idx="2"/>
            </p:cNvCxnSpPr>
            <p:nvPr/>
          </p:nvCxnSpPr>
          <p:spPr>
            <a:xfrm rot="10800000">
              <a:off x="2041072" y="203727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/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≔1;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/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/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DDD3BD-CF98-4A92-9345-D01254A967D0}"/>
                </a:ext>
              </a:extLst>
            </p:cNvPr>
            <p:cNvGrpSpPr/>
            <p:nvPr/>
          </p:nvGrpSpPr>
          <p:grpSpPr>
            <a:xfrm>
              <a:off x="5875342" y="1711595"/>
              <a:ext cx="3698136" cy="3519300"/>
              <a:chOff x="3042335" y="1665515"/>
              <a:chExt cx="3698136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E3F0E4D-E445-47C9-863C-DE9174BD9DC4}"/>
                  </a:ext>
                </a:extLst>
              </p:cNvPr>
              <p:cNvCxnSpPr>
                <a:stCxn id="23" idx="4"/>
                <a:endCxn id="24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EDBF0E6-E518-4C28-84CE-57D47AFAD2D5}"/>
                  </a:ext>
                </a:extLst>
              </p:cNvPr>
              <p:cNvCxnSpPr>
                <a:cxnSpLocks/>
                <a:stCxn id="24" idx="4"/>
                <a:endCxn id="25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85D410B7-D78E-4F44-85E2-123F118FD290}"/>
                  </a:ext>
                </a:extLst>
              </p:cNvPr>
              <p:cNvCxnSpPr>
                <a:cxnSpLocks/>
                <a:stCxn id="25" idx="2"/>
                <a:endCxn id="23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≔1;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𝑤𝑎𝑛𝑡𝐶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𝑡𝑢𝑟𝑛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/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/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BD5F04-A478-4B67-9FB0-45AE1278ACE3}"/>
              </a:ext>
            </a:extLst>
          </p:cNvPr>
          <p:cNvSpPr txBox="1"/>
          <p:nvPr/>
        </p:nvSpPr>
        <p:spPr>
          <a:xfrm>
            <a:off x="4956978" y="4984501"/>
            <a:ext cx="29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Assignment are either atomic</a:t>
            </a:r>
          </a:p>
          <a:p>
            <a:r>
              <a:rPr lang="en-US" dirty="0">
                <a:solidFill>
                  <a:srgbClr val="C00000"/>
                </a:solidFill>
              </a:rPr>
              <a:t>or strictly in the order shown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/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For simplicity, we will assume that they are atomic to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blipFill>
                <a:blip r:embed="rId16"/>
                <a:stretch>
                  <a:fillRect l="-7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4F606BF0-1A53-47CC-BA36-F20BE8D0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C5A935D-4481-485F-9F42-0992FFEB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7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/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C14CCED-4CD4-439B-BBD0-F769C9E814EF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rot="10800000" flipH="1">
            <a:off x="1152542" y="1227170"/>
            <a:ext cx="4022589" cy="1619710"/>
          </a:xfrm>
          <a:prstGeom prst="curvedConnector3">
            <a:avLst>
              <a:gd name="adj1" fmla="val -5683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/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/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/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4519347" y="1490047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6285471" y="1490047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4519347" y="3247104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6280347" y="3207701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/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C78749-938E-4DD3-9A62-AE75706FC239}"/>
              </a:ext>
            </a:extLst>
          </p:cNvPr>
          <p:cNvCxnSpPr>
            <a:cxnSpLocks/>
            <a:stCxn id="37" idx="2"/>
            <a:endCxn id="7" idx="6"/>
          </p:cNvCxnSpPr>
          <p:nvPr/>
        </p:nvCxnSpPr>
        <p:spPr>
          <a:xfrm flipH="1" flipV="1">
            <a:off x="2431262" y="2846880"/>
            <a:ext cx="1532405" cy="2846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/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/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/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/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421816-B2E5-4759-8050-692B87E48F2E}"/>
              </a:ext>
            </a:extLst>
          </p:cNvPr>
          <p:cNvCxnSpPr>
            <a:cxnSpLocks/>
            <a:stCxn id="38" idx="6"/>
            <a:endCxn id="59" idx="2"/>
          </p:cNvCxnSpPr>
          <p:nvPr/>
        </p:nvCxnSpPr>
        <p:spPr>
          <a:xfrm>
            <a:off x="7718792" y="2835937"/>
            <a:ext cx="1532405" cy="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FC6C97C-0C5E-4E9F-BF88-14A3622D66BB}"/>
              </a:ext>
            </a:extLst>
          </p:cNvPr>
          <p:cNvCxnSpPr>
            <a:cxnSpLocks/>
            <a:stCxn id="59" idx="6"/>
            <a:endCxn id="5" idx="6"/>
          </p:cNvCxnSpPr>
          <p:nvPr/>
        </p:nvCxnSpPr>
        <p:spPr>
          <a:xfrm flipH="1" flipV="1">
            <a:off x="6475975" y="1227170"/>
            <a:ext cx="3886582" cy="1608767"/>
          </a:xfrm>
          <a:prstGeom prst="curvedConnector3">
            <a:avLst>
              <a:gd name="adj1" fmla="val -5882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/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0000B9-84ED-4DC3-986F-EC80B98A641F}"/>
              </a:ext>
            </a:extLst>
          </p:cNvPr>
          <p:cNvCxnSpPr>
            <a:cxnSpLocks/>
            <a:stCxn id="7" idx="4"/>
            <a:endCxn id="56" idx="1"/>
          </p:cNvCxnSpPr>
          <p:nvPr/>
        </p:nvCxnSpPr>
        <p:spPr>
          <a:xfrm>
            <a:off x="1791903" y="3218644"/>
            <a:ext cx="1066156" cy="1193108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A2BA19-EFF4-42D6-96CF-FDDAA87058AC}"/>
              </a:ext>
            </a:extLst>
          </p:cNvPr>
          <p:cNvCxnSpPr>
            <a:cxnSpLocks/>
            <a:stCxn id="59" idx="4"/>
            <a:endCxn id="58" idx="7"/>
          </p:cNvCxnSpPr>
          <p:nvPr/>
        </p:nvCxnSpPr>
        <p:spPr>
          <a:xfrm flipH="1">
            <a:off x="8535924" y="3207701"/>
            <a:ext cx="1270953" cy="1204051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005624-03FE-42C1-A52A-43CEC3244499}"/>
              </a:ext>
            </a:extLst>
          </p:cNvPr>
          <p:cNvCxnSpPr>
            <a:cxnSpLocks/>
            <a:stCxn id="56" idx="5"/>
            <a:endCxn id="57" idx="1"/>
          </p:cNvCxnSpPr>
          <p:nvPr/>
        </p:nvCxnSpPr>
        <p:spPr>
          <a:xfrm>
            <a:off x="3751226" y="4937506"/>
            <a:ext cx="1611169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6112FE9-0403-4B96-A6B5-280F5AB71078}"/>
              </a:ext>
            </a:extLst>
          </p:cNvPr>
          <p:cNvCxnSpPr>
            <a:cxnSpLocks/>
            <a:stCxn id="58" idx="3"/>
            <a:endCxn id="57" idx="7"/>
          </p:cNvCxnSpPr>
          <p:nvPr/>
        </p:nvCxnSpPr>
        <p:spPr>
          <a:xfrm flipH="1">
            <a:off x="6266586" y="4937506"/>
            <a:ext cx="1365147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722474F4-E86F-4534-9081-9754798D4A23}"/>
              </a:ext>
            </a:extLst>
          </p:cNvPr>
          <p:cNvCxnSpPr>
            <a:cxnSpLocks/>
            <a:stCxn id="57" idx="2"/>
            <a:endCxn id="7" idx="3"/>
          </p:cNvCxnSpPr>
          <p:nvPr/>
        </p:nvCxnSpPr>
        <p:spPr>
          <a:xfrm rot="10800000">
            <a:off x="1339807" y="3109758"/>
            <a:ext cx="3835324" cy="2874505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67E71A3C-FF80-4E03-A98D-AF6DB7C46538}"/>
              </a:ext>
            </a:extLst>
          </p:cNvPr>
          <p:cNvCxnSpPr>
            <a:cxnSpLocks/>
            <a:stCxn id="57" idx="6"/>
            <a:endCxn id="59" idx="5"/>
          </p:cNvCxnSpPr>
          <p:nvPr/>
        </p:nvCxnSpPr>
        <p:spPr>
          <a:xfrm flipV="1">
            <a:off x="6453850" y="3098814"/>
            <a:ext cx="3745952" cy="2885448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D119D7E-3072-421A-BD07-A300B6249921}"/>
              </a:ext>
            </a:extLst>
          </p:cNvPr>
          <p:cNvCxnSpPr>
            <a:cxnSpLocks/>
            <a:stCxn id="41" idx="6"/>
            <a:endCxn id="58" idx="2"/>
          </p:cNvCxnSpPr>
          <p:nvPr/>
        </p:nvCxnSpPr>
        <p:spPr>
          <a:xfrm>
            <a:off x="6467611" y="4191554"/>
            <a:ext cx="976858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99BDD70-5146-413E-8C65-47E0EC164F43}"/>
              </a:ext>
            </a:extLst>
          </p:cNvPr>
          <p:cNvCxnSpPr>
            <a:cxnSpLocks/>
            <a:stCxn id="41" idx="2"/>
            <a:endCxn id="56" idx="6"/>
          </p:cNvCxnSpPr>
          <p:nvPr/>
        </p:nvCxnSpPr>
        <p:spPr>
          <a:xfrm flipH="1">
            <a:off x="3936207" y="4191554"/>
            <a:ext cx="1252685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/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/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/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/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/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/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35019DE2-F9E0-4209-BD14-D1F0AA27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59ACCA80-5DEB-46C3-9394-3C15E4D1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08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:r>
                  <a:rPr lang="en-US" b="0" dirty="0"/>
                  <a:t>Constructing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1470153" y="2397941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3236277" y="2397941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1470153" y="4154998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3231153" y="4115595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/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/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/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blipFill>
                <a:blip r:embed="rId12"/>
                <a:stretch>
                  <a:fillRect l="-122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/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FE5A56-56F1-4E97-A1C0-5502E9EF80B0}"/>
              </a:ext>
            </a:extLst>
          </p:cNvPr>
          <p:cNvCxnSpPr>
            <a:cxnSpLocks/>
            <a:stCxn id="45" idx="4"/>
            <a:endCxn id="46" idx="0"/>
          </p:cNvCxnSpPr>
          <p:nvPr/>
        </p:nvCxnSpPr>
        <p:spPr>
          <a:xfrm>
            <a:off x="7196478" y="2486332"/>
            <a:ext cx="0" cy="7382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/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41ED6F-6CA5-469B-89F7-EE9A85B12449}"/>
              </a:ext>
            </a:extLst>
          </p:cNvPr>
          <p:cNvCxnSpPr>
            <a:cxnSpLocks/>
            <a:stCxn id="45" idx="5"/>
            <a:endCxn id="49" idx="0"/>
          </p:cNvCxnSpPr>
          <p:nvPr/>
        </p:nvCxnSpPr>
        <p:spPr>
          <a:xfrm>
            <a:off x="7768007" y="2377445"/>
            <a:ext cx="2731945" cy="8993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/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/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A5E73F9-70A1-4397-8EB8-10AFD763BC07}"/>
              </a:ext>
            </a:extLst>
          </p:cNvPr>
          <p:cNvCxnSpPr>
            <a:cxnSpLocks/>
            <a:stCxn id="55" idx="3"/>
            <a:endCxn id="46" idx="0"/>
          </p:cNvCxnSpPr>
          <p:nvPr/>
        </p:nvCxnSpPr>
        <p:spPr>
          <a:xfrm flipH="1">
            <a:off x="7196478" y="2377445"/>
            <a:ext cx="2731945" cy="847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110B33-5F34-431D-845F-70877E1B4140}"/>
              </a:ext>
            </a:extLst>
          </p:cNvPr>
          <p:cNvCxnSpPr>
            <a:cxnSpLocks/>
            <a:stCxn id="55" idx="4"/>
            <a:endCxn id="49" idx="0"/>
          </p:cNvCxnSpPr>
          <p:nvPr/>
        </p:nvCxnSpPr>
        <p:spPr>
          <a:xfrm>
            <a:off x="10499952" y="2486332"/>
            <a:ext cx="0" cy="790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805725-D63B-48C3-8BA2-D7F1380AD251}"/>
              </a:ext>
            </a:extLst>
          </p:cNvPr>
          <p:cNvCxnSpPr>
            <a:cxnSpLocks/>
            <a:stCxn id="46" idx="4"/>
            <a:endCxn id="54" idx="0"/>
          </p:cNvCxnSpPr>
          <p:nvPr/>
        </p:nvCxnSpPr>
        <p:spPr>
          <a:xfrm>
            <a:off x="7196478" y="3968124"/>
            <a:ext cx="0" cy="797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/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7F6DA9-4992-4E2C-9B97-EBE111F22161}"/>
              </a:ext>
            </a:extLst>
          </p:cNvPr>
          <p:cNvCxnSpPr>
            <a:cxnSpLocks/>
            <a:stCxn id="49" idx="4"/>
            <a:endCxn id="79" idx="0"/>
          </p:cNvCxnSpPr>
          <p:nvPr/>
        </p:nvCxnSpPr>
        <p:spPr>
          <a:xfrm>
            <a:off x="10499952" y="4020355"/>
            <a:ext cx="0" cy="7194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7A858F-8603-4A31-B822-5980C6A7ECAF}"/>
              </a:ext>
            </a:extLst>
          </p:cNvPr>
          <p:cNvCxnSpPr>
            <a:cxnSpLocks/>
            <a:stCxn id="46" idx="5"/>
            <a:endCxn id="79" idx="0"/>
          </p:cNvCxnSpPr>
          <p:nvPr/>
        </p:nvCxnSpPr>
        <p:spPr>
          <a:xfrm>
            <a:off x="7768007" y="3859237"/>
            <a:ext cx="2731945" cy="880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72E6F22-2C63-4FA3-8ACE-2F516F70FB7B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 flipH="1">
            <a:off x="7196478" y="3911468"/>
            <a:ext cx="2731945" cy="854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CE46579-1F0E-4015-9B01-2F3BAEC29821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6096000" y="1742804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2B996C1-D8EC-4BA3-8899-3909A498A89F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9399474" y="1727247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B31C51E4-5D15-4792-BD8C-31E1263A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E8319EAF-E31F-46FF-9240-E1586AC1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11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925FE-8E4F-4F24-BE94-C959A8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2CCE0F-F490-4D4A-A3F1-D5072808C7AA}"/>
              </a:ext>
            </a:extLst>
          </p:cNvPr>
          <p:cNvGrpSpPr/>
          <p:nvPr/>
        </p:nvGrpSpPr>
        <p:grpSpPr>
          <a:xfrm>
            <a:off x="212391" y="2114568"/>
            <a:ext cx="4940972" cy="2538127"/>
            <a:chOff x="45890" y="3029470"/>
            <a:chExt cx="6050110" cy="2538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/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95" r="-2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/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/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95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/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/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/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BC7F66-8228-44D8-B5C2-89957EC240B9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124038" y="4149077"/>
              <a:ext cx="1611169" cy="78387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9CDB7B-CDE6-44FB-B55C-05741FBD23D2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3639398" y="4149077"/>
              <a:ext cx="1365147" cy="78387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3D81CF-0A70-439B-B546-8EE23AEF36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3840423" y="3403125"/>
              <a:ext cx="976858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273D81-E032-414D-BE0D-3B84DACB8380}"/>
                </a:ext>
              </a:extLst>
            </p:cNvPr>
            <p:cNvCxnSpPr>
              <a:cxnSpLocks/>
              <a:stCxn id="6" idx="2"/>
              <a:endCxn id="8" idx="6"/>
            </p:cNvCxnSpPr>
            <p:nvPr/>
          </p:nvCxnSpPr>
          <p:spPr>
            <a:xfrm flipH="1">
              <a:off x="1309019" y="3403125"/>
              <a:ext cx="1252685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/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/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/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/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blipFill>
                <a:blip r:embed="rId11"/>
                <a:stretch>
                  <a:fillRect l="-10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/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8D16C-E220-43C0-854B-B765C0BAF152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7245738" y="1727247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/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B1325-21ED-4521-97C0-77429395B833}"/>
              </a:ext>
            </a:extLst>
          </p:cNvPr>
          <p:cNvCxnSpPr>
            <a:cxnSpLocks/>
            <a:stCxn id="21" idx="5"/>
            <a:endCxn id="25" idx="0"/>
          </p:cNvCxnSpPr>
          <p:nvPr/>
        </p:nvCxnSpPr>
        <p:spPr>
          <a:xfrm>
            <a:off x="7817267" y="1618360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/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/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36C150-E0EF-4CC3-BE7D-2A4C1A13052B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7245738" y="1618360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D8B82-D676-4440-9967-B4C3A5BAE0FF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>
            <a:off x="10549212" y="1727247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FB50-D558-4A09-9239-AE3AE82781E2}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 flipH="1">
            <a:off x="7238869" y="2961530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/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1F5259-C738-42D1-8AE4-CE43D5684A72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flipH="1">
            <a:off x="10542343" y="3013761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0E6A-EFEA-4ECF-8677-7BBFEC3762EF}"/>
              </a:ext>
            </a:extLst>
          </p:cNvPr>
          <p:cNvCxnSpPr>
            <a:cxnSpLocks/>
            <a:stCxn id="23" idx="5"/>
            <a:endCxn id="32" idx="0"/>
          </p:cNvCxnSpPr>
          <p:nvPr/>
        </p:nvCxnSpPr>
        <p:spPr>
          <a:xfrm>
            <a:off x="7817267" y="2852643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5CABF-EC29-4286-95DA-89DA56EB3F2B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7238869" y="2904874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4AD196-6D11-4C41-AB58-E1AEDA3E8B4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45260" y="983719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9F726A-AEBC-4E27-B1A2-B9F8D1E97AB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448734" y="968162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81E379-63CA-426F-AA76-78CBE21FA27B}"/>
              </a:ext>
            </a:extLst>
          </p:cNvPr>
          <p:cNvCxnSpPr>
            <a:cxnSpLocks/>
            <a:stCxn id="27" idx="4"/>
            <a:endCxn id="42" idx="0"/>
          </p:cNvCxnSpPr>
          <p:nvPr/>
        </p:nvCxnSpPr>
        <p:spPr>
          <a:xfrm flipH="1">
            <a:off x="7236893" y="4203168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/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/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44F1C7-7F07-446B-8565-E137EBAF6EAF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10542343" y="4177367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B37F86-8E09-428F-912F-8B425A88EA1F}"/>
              </a:ext>
            </a:extLst>
          </p:cNvPr>
          <p:cNvCxnSpPr>
            <a:cxnSpLocks/>
            <a:stCxn id="32" idx="3"/>
            <a:endCxn id="42" idx="7"/>
          </p:cNvCxnSpPr>
          <p:nvPr/>
        </p:nvCxnSpPr>
        <p:spPr>
          <a:xfrm flipH="1">
            <a:off x="7808422" y="4068480"/>
            <a:ext cx="2162392" cy="86939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E431C09-EC07-4C09-A351-9B7EF24405AC}"/>
              </a:ext>
            </a:extLst>
          </p:cNvPr>
          <p:cNvCxnSpPr>
            <a:cxnSpLocks/>
            <a:stCxn id="27" idx="5"/>
            <a:endCxn id="43" idx="1"/>
          </p:cNvCxnSpPr>
          <p:nvPr/>
        </p:nvCxnSpPr>
        <p:spPr>
          <a:xfrm>
            <a:off x="7810398" y="4094281"/>
            <a:ext cx="2175449" cy="88987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3018B1E7-92F3-4C10-AE27-1985365EAB7A}"/>
              </a:ext>
            </a:extLst>
          </p:cNvPr>
          <p:cNvSpPr/>
          <p:nvPr/>
        </p:nvSpPr>
        <p:spPr>
          <a:xfrm>
            <a:off x="8080252" y="4693415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&quot;Not Allowed&quot; Symbol 52">
            <a:extLst>
              <a:ext uri="{FF2B5EF4-FFF2-40B4-BE49-F238E27FC236}">
                <a16:creationId xmlns:a16="http://schemas.microsoft.com/office/drawing/2014/main" id="{874F1E9E-9B6A-4A06-BBC4-95A8B8661140}"/>
              </a:ext>
            </a:extLst>
          </p:cNvPr>
          <p:cNvSpPr/>
          <p:nvPr/>
        </p:nvSpPr>
        <p:spPr>
          <a:xfrm>
            <a:off x="9152410" y="4667614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/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Guard not satisfied, so we cannot have the red/green transitions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blipFill>
                <a:blip r:embed="rId19"/>
                <a:stretch>
                  <a:fillRect l="-1053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/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78F4F-7C75-41EC-96F6-62EB721E0789}"/>
              </a:ext>
            </a:extLst>
          </p:cNvPr>
          <p:cNvCxnSpPr>
            <a:cxnSpLocks/>
            <a:stCxn id="42" idx="4"/>
            <a:endCxn id="55" idx="0"/>
          </p:cNvCxnSpPr>
          <p:nvPr/>
        </p:nvCxnSpPr>
        <p:spPr>
          <a:xfrm>
            <a:off x="7236893" y="5572518"/>
            <a:ext cx="0" cy="43671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B4A73D-2232-47D8-A31E-577AAF5C4753}"/>
              </a:ext>
            </a:extLst>
          </p:cNvPr>
          <p:cNvCxnSpPr>
            <a:cxnSpLocks/>
            <a:stCxn id="43" idx="2"/>
            <a:endCxn id="55" idx="7"/>
          </p:cNvCxnSpPr>
          <p:nvPr/>
        </p:nvCxnSpPr>
        <p:spPr>
          <a:xfrm flipH="1">
            <a:off x="7808422" y="5247033"/>
            <a:ext cx="1940690" cy="87108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2FEBB807-F5A8-41F4-8B6E-8B5094FBA2B6}"/>
              </a:ext>
            </a:extLst>
          </p:cNvPr>
          <p:cNvSpPr/>
          <p:nvPr/>
        </p:nvSpPr>
        <p:spPr>
          <a:xfrm>
            <a:off x="3544000" y="4926678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/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51DA59-C83E-4EE0-98B1-CD31A7F0C8A6}"/>
              </a:ext>
            </a:extLst>
          </p:cNvPr>
          <p:cNvCxnSpPr>
            <a:cxnSpLocks/>
            <a:stCxn id="43" idx="4"/>
            <a:endCxn id="71" idx="0"/>
          </p:cNvCxnSpPr>
          <p:nvPr/>
        </p:nvCxnSpPr>
        <p:spPr>
          <a:xfrm>
            <a:off x="10557376" y="5618797"/>
            <a:ext cx="0" cy="4563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49D1B2C-4958-4E33-9FC7-012F2462BF17}"/>
              </a:ext>
            </a:extLst>
          </p:cNvPr>
          <p:cNvCxnSpPr>
            <a:cxnSpLocks/>
            <a:stCxn id="42" idx="5"/>
            <a:endCxn id="71" idx="1"/>
          </p:cNvCxnSpPr>
          <p:nvPr/>
        </p:nvCxnSpPr>
        <p:spPr>
          <a:xfrm>
            <a:off x="7808422" y="5463631"/>
            <a:ext cx="2177425" cy="7204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&quot;Not Allowed&quot; Symbol 63">
            <a:extLst>
              <a:ext uri="{FF2B5EF4-FFF2-40B4-BE49-F238E27FC236}">
                <a16:creationId xmlns:a16="http://schemas.microsoft.com/office/drawing/2014/main" id="{0FDD7817-DB21-4A92-9D67-9126CD62E6C3}"/>
              </a:ext>
            </a:extLst>
          </p:cNvPr>
          <p:cNvSpPr/>
          <p:nvPr/>
        </p:nvSpPr>
        <p:spPr>
          <a:xfrm>
            <a:off x="10321446" y="5652228"/>
            <a:ext cx="323685" cy="30998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&quot;Not Allowed&quot; Symbol 62">
            <a:extLst>
              <a:ext uri="{FF2B5EF4-FFF2-40B4-BE49-F238E27FC236}">
                <a16:creationId xmlns:a16="http://schemas.microsoft.com/office/drawing/2014/main" id="{092A4F07-73D2-49C2-A4E4-CDDC0BEEA5A4}"/>
              </a:ext>
            </a:extLst>
          </p:cNvPr>
          <p:cNvSpPr/>
          <p:nvPr/>
        </p:nvSpPr>
        <p:spPr>
          <a:xfrm>
            <a:off x="9025287" y="5746678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&quot;Not Allowed&quot; Symbol 115">
            <a:extLst>
              <a:ext uri="{FF2B5EF4-FFF2-40B4-BE49-F238E27FC236}">
                <a16:creationId xmlns:a16="http://schemas.microsoft.com/office/drawing/2014/main" id="{5EB77714-496F-44C7-A078-124B0E2F40F2}"/>
              </a:ext>
            </a:extLst>
          </p:cNvPr>
          <p:cNvSpPr/>
          <p:nvPr/>
        </p:nvSpPr>
        <p:spPr>
          <a:xfrm>
            <a:off x="9297827" y="5233830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&quot;Not Allowed&quot; Symbol 116">
            <a:extLst>
              <a:ext uri="{FF2B5EF4-FFF2-40B4-BE49-F238E27FC236}">
                <a16:creationId xmlns:a16="http://schemas.microsoft.com/office/drawing/2014/main" id="{9E52A455-FB32-420E-A12A-B77F548768B7}"/>
              </a:ext>
            </a:extLst>
          </p:cNvPr>
          <p:cNvSpPr/>
          <p:nvPr/>
        </p:nvSpPr>
        <p:spPr>
          <a:xfrm>
            <a:off x="7072398" y="5613867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Footer Placeholder 119">
            <a:extLst>
              <a:ext uri="{FF2B5EF4-FFF2-40B4-BE49-F238E27FC236}">
                <a16:creationId xmlns:a16="http://schemas.microsoft.com/office/drawing/2014/main" id="{43C121F0-9759-461A-AA07-0025CAD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4EEED796-790E-45D8-8484-9BED8C8B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5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925FE-8E4F-4F24-BE94-C959A8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2CCE0F-F490-4D4A-A3F1-D5072808C7AA}"/>
              </a:ext>
            </a:extLst>
          </p:cNvPr>
          <p:cNvGrpSpPr/>
          <p:nvPr/>
        </p:nvGrpSpPr>
        <p:grpSpPr>
          <a:xfrm>
            <a:off x="212391" y="2114568"/>
            <a:ext cx="4940972" cy="2538127"/>
            <a:chOff x="45890" y="3029470"/>
            <a:chExt cx="6050110" cy="2538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/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95" r="-2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/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/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95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/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/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/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BC7F66-8228-44D8-B5C2-89957EC240B9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124038" y="4149077"/>
              <a:ext cx="1611169" cy="78387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9CDB7B-CDE6-44FB-B55C-05741FBD23D2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3639398" y="4149077"/>
              <a:ext cx="1365147" cy="78387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3D81CF-0A70-439B-B546-8EE23AEF36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3840423" y="3403125"/>
              <a:ext cx="976858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273D81-E032-414D-BE0D-3B84DACB8380}"/>
                </a:ext>
              </a:extLst>
            </p:cNvPr>
            <p:cNvCxnSpPr>
              <a:cxnSpLocks/>
              <a:stCxn id="6" idx="2"/>
              <a:endCxn id="8" idx="6"/>
            </p:cNvCxnSpPr>
            <p:nvPr/>
          </p:nvCxnSpPr>
          <p:spPr>
            <a:xfrm flipH="1">
              <a:off x="1309019" y="3403125"/>
              <a:ext cx="1252685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/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/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/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/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blipFill>
                <a:blip r:embed="rId11"/>
                <a:stretch>
                  <a:fillRect l="-10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/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8D16C-E220-43C0-854B-B765C0BAF152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7245738" y="1727247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/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B1325-21ED-4521-97C0-77429395B833}"/>
              </a:ext>
            </a:extLst>
          </p:cNvPr>
          <p:cNvCxnSpPr>
            <a:cxnSpLocks/>
            <a:stCxn id="21" idx="5"/>
            <a:endCxn id="25" idx="0"/>
          </p:cNvCxnSpPr>
          <p:nvPr/>
        </p:nvCxnSpPr>
        <p:spPr>
          <a:xfrm>
            <a:off x="7817267" y="1618360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/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/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36C150-E0EF-4CC3-BE7D-2A4C1A13052B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7245738" y="1618360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D8B82-D676-4440-9967-B4C3A5BAE0FF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>
            <a:off x="10549212" y="1727247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FB50-D558-4A09-9239-AE3AE82781E2}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 flipH="1">
            <a:off x="7238869" y="2961530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/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1F5259-C738-42D1-8AE4-CE43D5684A72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flipH="1">
            <a:off x="10542343" y="3013761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0E6A-EFEA-4ECF-8677-7BBFEC3762EF}"/>
              </a:ext>
            </a:extLst>
          </p:cNvPr>
          <p:cNvCxnSpPr>
            <a:cxnSpLocks/>
            <a:stCxn id="23" idx="5"/>
            <a:endCxn id="32" idx="0"/>
          </p:cNvCxnSpPr>
          <p:nvPr/>
        </p:nvCxnSpPr>
        <p:spPr>
          <a:xfrm>
            <a:off x="7817267" y="2852643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5CABF-EC29-4286-95DA-89DA56EB3F2B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7238869" y="2904874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4AD196-6D11-4C41-AB58-E1AEDA3E8B4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45260" y="983719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9F726A-AEBC-4E27-B1A2-B9F8D1E97AB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448734" y="968162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81E379-63CA-426F-AA76-78CBE21FA27B}"/>
              </a:ext>
            </a:extLst>
          </p:cNvPr>
          <p:cNvCxnSpPr>
            <a:cxnSpLocks/>
            <a:stCxn id="27" idx="4"/>
            <a:endCxn id="42" idx="0"/>
          </p:cNvCxnSpPr>
          <p:nvPr/>
        </p:nvCxnSpPr>
        <p:spPr>
          <a:xfrm flipH="1">
            <a:off x="7236893" y="4203168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/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/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44F1C7-7F07-446B-8565-E137EBAF6EAF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10542343" y="4177367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/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Guard not satisfied, so we cannot have the red/green transitions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blipFill>
                <a:blip r:embed="rId19"/>
                <a:stretch>
                  <a:fillRect l="-1053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/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2FEBB807-F5A8-41F4-8B6E-8B5094FBA2B6}"/>
              </a:ext>
            </a:extLst>
          </p:cNvPr>
          <p:cNvSpPr/>
          <p:nvPr/>
        </p:nvSpPr>
        <p:spPr>
          <a:xfrm>
            <a:off x="3544000" y="4926678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/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Footer Placeholder 119">
            <a:extLst>
              <a:ext uri="{FF2B5EF4-FFF2-40B4-BE49-F238E27FC236}">
                <a16:creationId xmlns:a16="http://schemas.microsoft.com/office/drawing/2014/main" id="{43C121F0-9759-461A-AA07-0025CAD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4EEED796-790E-45D8-8484-9BED8C8B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81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Peterson’s mutual exclusion algorithm!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/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/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9FA58-7D5D-4CFA-976A-7CAC9CED1E84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4013086" y="2102015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/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C51DA-82CF-4E95-8CCF-D885F5ECF39B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4584615" y="1993128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/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/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80DF9D-2BCB-416D-8BE5-E99E65C64708}"/>
              </a:ext>
            </a:extLst>
          </p:cNvPr>
          <p:cNvCxnSpPr>
            <a:cxnSpLocks/>
            <a:stCxn id="11" idx="3"/>
            <a:endCxn id="6" idx="0"/>
          </p:cNvCxnSpPr>
          <p:nvPr/>
        </p:nvCxnSpPr>
        <p:spPr>
          <a:xfrm flipH="1">
            <a:off x="4013086" y="1993128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E0AD2-EFFB-420E-818B-59B410CC4710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>
            <a:off x="7316560" y="2102015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8B3475-9B3C-4A10-8AC8-F270193743F8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4006217" y="3336298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/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1,1,1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3AAD0-44DC-4AB3-ABD3-5C62C4647621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7309691" y="3388529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3D3A66-6D51-4623-9718-C01EF0415EBF}"/>
              </a:ext>
            </a:extLst>
          </p:cNvPr>
          <p:cNvCxnSpPr>
            <a:cxnSpLocks/>
            <a:stCxn id="6" idx="5"/>
            <a:endCxn id="15" idx="0"/>
          </p:cNvCxnSpPr>
          <p:nvPr/>
        </p:nvCxnSpPr>
        <p:spPr>
          <a:xfrm>
            <a:off x="4584615" y="3227411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6141D-18A2-4102-8798-6E7D2FAC074D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H="1">
            <a:off x="4006217" y="3279642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1C689-C6B7-4F34-B372-FFCF0B478BD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12608" y="1358487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2F3593-54F2-4544-B83F-CDDF317997DF}"/>
              </a:ext>
            </a:extLst>
          </p:cNvPr>
          <p:cNvCxnSpPr>
            <a:cxnSpLocks/>
          </p:cNvCxnSpPr>
          <p:nvPr/>
        </p:nvCxnSpPr>
        <p:spPr>
          <a:xfrm flipH="1">
            <a:off x="8117955" y="1244425"/>
            <a:ext cx="406855" cy="477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810797-6130-400A-B5C6-DEFECFE9AFEE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 flipH="1">
            <a:off x="4004241" y="4577936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/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/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812449-BF88-4D2F-915A-46B1E706125B}"/>
              </a:ext>
            </a:extLst>
          </p:cNvPr>
          <p:cNvCxnSpPr>
            <a:cxnSpLocks/>
            <a:stCxn id="15" idx="4"/>
            <a:endCxn id="23" idx="0"/>
          </p:cNvCxnSpPr>
          <p:nvPr/>
        </p:nvCxnSpPr>
        <p:spPr>
          <a:xfrm>
            <a:off x="7309691" y="4552135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1D3464-8E91-46EC-A265-31B706A50377}"/>
              </a:ext>
            </a:extLst>
          </p:cNvPr>
          <p:cNvCxnSpPr>
            <a:cxnSpLocks/>
            <a:stCxn id="22" idx="7"/>
            <a:endCxn id="8" idx="3"/>
          </p:cNvCxnSpPr>
          <p:nvPr/>
        </p:nvCxnSpPr>
        <p:spPr>
          <a:xfrm flipV="1">
            <a:off x="4575770" y="3279642"/>
            <a:ext cx="2169261" cy="2033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0BBEC7-28E2-4772-B4AF-F9F8B367E152}"/>
              </a:ext>
            </a:extLst>
          </p:cNvPr>
          <p:cNvCxnSpPr>
            <a:cxnSpLocks/>
            <a:stCxn id="23" idx="1"/>
            <a:endCxn id="6" idx="5"/>
          </p:cNvCxnSpPr>
          <p:nvPr/>
        </p:nvCxnSpPr>
        <p:spPr>
          <a:xfrm flipH="1" flipV="1">
            <a:off x="4584615" y="3227411"/>
            <a:ext cx="2168580" cy="2131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/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/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F432-424C-4270-8D9C-388439AFE9AD}"/>
              </a:ext>
            </a:extLst>
          </p:cNvPr>
          <p:cNvCxnSpPr>
            <a:cxnSpLocks/>
            <a:stCxn id="6" idx="2"/>
            <a:endCxn id="38" idx="6"/>
          </p:cNvCxnSpPr>
          <p:nvPr/>
        </p:nvCxnSpPr>
        <p:spPr>
          <a:xfrm flipH="1">
            <a:off x="2396558" y="2964534"/>
            <a:ext cx="8082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D98FAF-DABB-4E3F-A2B8-4277261A73E1}"/>
              </a:ext>
            </a:extLst>
          </p:cNvPr>
          <p:cNvCxnSpPr>
            <a:cxnSpLocks/>
            <a:stCxn id="8" idx="6"/>
            <a:endCxn id="39" idx="2"/>
          </p:cNvCxnSpPr>
          <p:nvPr/>
        </p:nvCxnSpPr>
        <p:spPr>
          <a:xfrm>
            <a:off x="8124824" y="3016765"/>
            <a:ext cx="964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012169-4FDE-4425-BD5F-45D04026FB23}"/>
              </a:ext>
            </a:extLst>
          </p:cNvPr>
          <p:cNvCxnSpPr>
            <a:cxnSpLocks/>
            <a:stCxn id="38" idx="4"/>
            <a:endCxn id="22" idx="2"/>
          </p:cNvCxnSpPr>
          <p:nvPr/>
        </p:nvCxnSpPr>
        <p:spPr>
          <a:xfrm>
            <a:off x="1588294" y="3336298"/>
            <a:ext cx="1607683" cy="223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739E8-795B-4C31-B680-96E989DF3455}"/>
              </a:ext>
            </a:extLst>
          </p:cNvPr>
          <p:cNvCxnSpPr>
            <a:cxnSpLocks/>
            <a:stCxn id="39" idx="4"/>
            <a:endCxn id="23" idx="6"/>
          </p:cNvCxnSpPr>
          <p:nvPr/>
        </p:nvCxnSpPr>
        <p:spPr>
          <a:xfrm flipH="1">
            <a:off x="8132988" y="3388529"/>
            <a:ext cx="1764767" cy="2233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BF4EEE-F4CA-4989-A9AA-B9C62BCFF60D}"/>
              </a:ext>
            </a:extLst>
          </p:cNvPr>
          <p:cNvCxnSpPr>
            <a:cxnSpLocks/>
            <a:stCxn id="39" idx="0"/>
            <a:endCxn id="11" idx="6"/>
          </p:cNvCxnSpPr>
          <p:nvPr/>
        </p:nvCxnSpPr>
        <p:spPr>
          <a:xfrm flipH="1" flipV="1">
            <a:off x="8124824" y="1730251"/>
            <a:ext cx="1772931" cy="914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975A3-AED5-44A2-BEAE-0DDA5DEE77FE}"/>
              </a:ext>
            </a:extLst>
          </p:cNvPr>
          <p:cNvCxnSpPr>
            <a:cxnSpLocks/>
            <a:stCxn id="38" idx="0"/>
            <a:endCxn id="5" idx="2"/>
          </p:cNvCxnSpPr>
          <p:nvPr/>
        </p:nvCxnSpPr>
        <p:spPr>
          <a:xfrm flipV="1">
            <a:off x="1588294" y="1730251"/>
            <a:ext cx="1616528" cy="86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1F39836A-09AA-4264-9400-3EC3BB5B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CD6365E-B86D-4A2C-9393-55DB0887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94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Shared memory program: each process evolves </a:t>
                </a:r>
                <a:r>
                  <a:rPr lang="en-US" i="1" dirty="0"/>
                  <a:t>asynchronously</a:t>
                </a:r>
              </a:p>
              <a:p>
                <a:r>
                  <a:rPr lang="en-US" dirty="0"/>
                  <a:t>Handshaking : </a:t>
                </a:r>
              </a:p>
              <a:p>
                <a:pPr lvl="1"/>
                <a:r>
                  <a:rPr lang="en-US" dirty="0"/>
                  <a:t>Set of handshake actions are identified</a:t>
                </a:r>
              </a:p>
              <a:p>
                <a:pPr lvl="1"/>
                <a:r>
                  <a:rPr lang="en-US" dirty="0"/>
                  <a:t>TSs interact only if they both execute the same handshake action</a:t>
                </a:r>
              </a:p>
              <a:p>
                <a:r>
                  <a:rPr lang="en-US" dirty="0"/>
                  <a:t>Channel systems (buffer-based communication) :</a:t>
                </a:r>
              </a:p>
              <a:p>
                <a:pPr lvl="1"/>
                <a:r>
                  <a:rPr lang="en-US" dirty="0"/>
                  <a:t>A FIFO buffer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maintained to store messages 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</m:oMath>
                </a14:m>
                <a:r>
                  <a:rPr lang="en-US" dirty="0"/>
                  <a:t> extended with communication actions: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Transmit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 on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Receive the value from channel c into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you fix channel capacity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you can model handshake</a:t>
                </a:r>
              </a:p>
              <a:p>
                <a:pPr lvl="1"/>
                <a:r>
                  <a:rPr lang="en-US" dirty="0"/>
                  <a:t>If channel capacity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you can model asynchronous message passing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B240D1-B911-4BC6-B101-7C562279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Other kinds of concurrency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93FB-0B1B-41FE-966A-8BC4549A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66EBB-AC29-4798-8828-F2C1F811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84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Components evolve in lock-step</a:t>
                </a:r>
              </a:p>
              <a:p>
                <a:r>
                  <a:rPr lang="en-US" dirty="0"/>
                  <a:t>For example, hardware circuits</a:t>
                </a:r>
              </a:p>
              <a:p>
                <a:r>
                  <a:rPr lang="en-US" dirty="0"/>
                  <a:t>Synchronous composition of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each pair of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 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be the name of the action mimicking simultaneous execution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9D0408-B93E-4CF9-AE68-0A0C9AD4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Synchronous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9538F-0C10-4B14-93A1-1103B09B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09E3-1672-4CD4-B266-F01E62C6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37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states in an LTS for a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𝐿𝑜𝑐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Number of states grows exponentially in the number of program variables!</a:t>
                </a:r>
              </a:p>
              <a:p>
                <a:r>
                  <a:rPr lang="en-US" dirty="0"/>
                  <a:t>Each program variable’s domain might be quite large</a:t>
                </a:r>
              </a:p>
              <a:p>
                <a:r>
                  <a:rPr lang="en-US" dirty="0"/>
                  <a:t>Concurrency makes things worse: number of states is exponential in the number of concurrent components</a:t>
                </a:r>
              </a:p>
              <a:p>
                <a:r>
                  <a:rPr lang="en-US" dirty="0"/>
                  <a:t>Channels add state (many of them)!</a:t>
                </a:r>
              </a:p>
              <a:p>
                <a:r>
                  <a:rPr lang="en-US" dirty="0"/>
                  <a:t>Unbounded channels, unbounded variables, complex data structures = potentially infinite state space</a:t>
                </a:r>
              </a:p>
              <a:p>
                <a:r>
                  <a:rPr lang="en-US" dirty="0"/>
                  <a:t>How do we reason about such LTSs?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A24478-E856-487A-A5C0-E00FEC3B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State space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7306E-CCE8-44E1-A64A-3EB981B0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53D25-9ADC-406D-95C8-A4F93BFC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4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BEEC4-5B57-4E2C-A486-E93D9648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strategies</a:t>
            </a:r>
          </a:p>
          <a:p>
            <a:pPr lvl="1"/>
            <a:r>
              <a:rPr lang="en-US" dirty="0"/>
              <a:t>Abstracting away data if it is not necessary to compute the structure of the LTS</a:t>
            </a:r>
          </a:p>
          <a:p>
            <a:pPr lvl="1"/>
            <a:r>
              <a:rPr lang="en-US" dirty="0"/>
              <a:t>Finding ways to reduce the size of the LTS (by exploiting its structure)</a:t>
            </a:r>
          </a:p>
          <a:p>
            <a:pPr lvl="1"/>
            <a:r>
              <a:rPr lang="en-US" dirty="0"/>
              <a:t>Finding ways to bound how many different program behaviors to consider</a:t>
            </a:r>
          </a:p>
          <a:p>
            <a:pPr lvl="1"/>
            <a:r>
              <a:rPr lang="en-US" dirty="0"/>
              <a:t>Abstract interpretation of data variables</a:t>
            </a:r>
          </a:p>
          <a:p>
            <a:pPr lvl="1"/>
            <a:r>
              <a:rPr lang="en-US" dirty="0"/>
              <a:t>Abstraction-Refinement </a:t>
            </a:r>
          </a:p>
          <a:p>
            <a:pPr lvl="1"/>
            <a:r>
              <a:rPr lang="en-US" dirty="0"/>
              <a:t>Parameterized verification</a:t>
            </a:r>
          </a:p>
          <a:p>
            <a:endParaRPr lang="en-US" dirty="0"/>
          </a:p>
          <a:p>
            <a:r>
              <a:rPr lang="en-US" dirty="0"/>
              <a:t>We will inspect some of these through this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6421D-F6E5-4EBF-8CE0-35B22406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Ameliorating State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0C66-77ED-4A70-A75A-3CE9EF02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6E83-8A13-4F0A-980B-D840BFEF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4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LTS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finite or infinite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 : finite or infinite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: set of atomic propositions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: labeling function mapping each state to a subset of atomic propositions</a:t>
                </a:r>
              </a:p>
              <a:p>
                <a:endParaRPr lang="en-US" dirty="0"/>
              </a:p>
              <a:p>
                <a:r>
                  <a:rPr lang="en-US" dirty="0"/>
                  <a:t>LTS is called finite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formal definition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EB24-5AD8-4D2F-9902-DB23BB4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0F57D-9B29-45AA-AB40-50D31BE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and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reflexive: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transitive: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symmetric: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:r>
                  <a:rPr lang="en-US" dirty="0"/>
                  <a:t>Equivalence class:</a:t>
                </a:r>
              </a:p>
              <a:p>
                <a:pPr lvl="1"/>
                <a:r>
                  <a:rPr lang="en-US" dirty="0"/>
                  <a:t>Equivalence class of 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 under the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set: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Equivalence classes partition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equivalence classes is called the </a:t>
                </a:r>
                <a:r>
                  <a:rPr lang="en-US" i="1" dirty="0"/>
                  <a:t>quotient set </a:t>
                </a:r>
                <a:r>
                  <a:rPr lang="en-US" dirty="0"/>
                  <a:t>or </a:t>
                </a:r>
                <a:r>
                  <a:rPr lang="en-US" i="1" dirty="0"/>
                  <a:t>quotient space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33DBA2-ACC9-47A4-8C95-74073B6C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Relation &amp; Equivalence Classes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FCC60-F5B6-4CFC-AF76-5A336E5B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939D-B6C3-4B9C-A5E2-5C48C15E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7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i.e.,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following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relation: reflexive, symmetric, transitive follows from properties of the equality relation on natural numbers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3,6,9,…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Quotient: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partitions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equivalence classes</a:t>
                </a:r>
              </a:p>
              <a:p>
                <a:pPr lvl="1"/>
                <a:r>
                  <a:rPr lang="en-US" dirty="0"/>
                  <a:t>We can always pick some representative in an equivalence class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FD150A-83CE-4DD8-8661-0BD31A6F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&amp; Quotient 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DAD8F-9FDC-496E-80E8-ECBA2A1B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F613-6EB4-4CFE-B127-2566744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23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Paths in an LTS:</a:t>
                </a:r>
              </a:p>
              <a:p>
                <a:pPr lvl="1"/>
                <a:r>
                  <a:rPr lang="en-US" dirty="0"/>
                  <a:t>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Infinite path fragment that begins at some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set of all paths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traces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𝑇𝑟𝑎𝑐𝑒𝑠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C8C47-830C-47B5-8145-80B2A48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Paths and Traces in an LTS                 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0B80-0E52-4C58-AA63-FFCC0C08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7AE7F-8920-4017-B2BB-A15D60C3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923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Specification and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b="0" dirty="0"/>
                  <a:t> is an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is a specification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traces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containing labels only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trace-equivalent with respect to some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Trace equivalence is also called </a:t>
                </a:r>
                <a:r>
                  <a:rPr lang="en-US" i="1" dirty="0"/>
                  <a:t>language equivalence 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View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LTS</m:t>
                    </m:r>
                  </m:oMath>
                </a14:m>
                <a:r>
                  <a:rPr lang="en-US" dirty="0"/>
                  <a:t> as a machine producing strings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i.e. 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Language of LTS = set of all such strings</a:t>
                </a:r>
              </a:p>
              <a:p>
                <a:pPr lvl="1"/>
                <a:r>
                  <a:rPr lang="en-US" dirty="0"/>
                  <a:t>Two LTSs are trace/language-equivalent if they produce the same set of strings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  <a:blipFill>
                <a:blip r:embed="rId2"/>
                <a:stretch>
                  <a:fillRect l="-521" t="-1905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CC2BE51-6F5C-4B84-A1E8-F0634320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Trace Inclusion and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B0A9-0E1C-4A1F-BD49-C3C6CAA1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16BAC-24E8-4945-B192-019C6756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19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be two LTSs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r>
                  <a:rPr lang="en-US" dirty="0"/>
                  <a:t>(A) For every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-related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vice versa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(B)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914400" indent="-4000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they have the same labels</a:t>
                </a:r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  <a:blipFill>
                <a:blip r:embed="rId2"/>
                <a:stretch>
                  <a:fillRect l="-910" t="-2078" r="-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8C34E3-0E55-4971-8168-2570824C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1C9E-F41A-4122-89EA-D7743E09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3717-1AA2-46DD-8DDD-9AA46C0F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14:cNvPr>
              <p14:cNvContentPartPr/>
              <p14:nvPr/>
            </p14:nvContentPartPr>
            <p14:xfrm>
              <a:off x="10636859" y="136525"/>
              <a:ext cx="1433880" cy="123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7499" y="127165"/>
                <a:ext cx="1452600" cy="12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576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bisimulation-equivalent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Denoted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.2.</m:t>
                    </m:r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.3. </m:t>
                    </m:r>
                  </m:oMath>
                </a14:m>
                <a:r>
                  <a:rPr lang="en-US" dirty="0"/>
                  <a:t>) establish path correspondence</a:t>
                </a:r>
              </a:p>
              <a:p>
                <a:pPr lvl="1"/>
                <a:r>
                  <a:rPr lang="en-US" dirty="0"/>
                  <a:t>If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related, then there must be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are also related (and vice versa)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  <a:blipFill>
                <a:blip r:embed="rId2"/>
                <a:stretch>
                  <a:fillRect l="-521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27490F-C4F9-4858-AAAB-B037E5BB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F6276-89F8-402F-9DA4-C573CD46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C6464-98E7-48EB-8AD3-DE822FE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95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12FB6-7D42-4DDE-B929-66500ED8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/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/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/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/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/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2F6C4-5530-4A13-AFDE-39CA56982104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3004592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6DD5C3-C1A6-4687-8A0E-AA8550A9AF1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3004592" y="2636869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39F00-BC2E-4FD8-A3B8-63F03A5A74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094264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9C7C25-8760-4E72-8576-2EF7ADA0F27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691741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1B4CD-73C1-4DEA-B0FA-DE9ED853525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91740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F442C-9F52-4EA5-A879-FBC35A8E098C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691740" y="2636869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/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/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/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5D2316B-591E-43DD-9000-839F1F15F12A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16200000" flipV="1">
            <a:off x="4385581" y="530679"/>
            <a:ext cx="12700" cy="3194954"/>
          </a:xfrm>
          <a:prstGeom prst="curvedConnector3">
            <a:avLst>
              <a:gd name="adj1" fmla="val 829285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2FFAFCB-4764-48ED-8F12-CE3599C934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2173" y="3549651"/>
            <a:ext cx="12700" cy="3194954"/>
          </a:xfrm>
          <a:prstGeom prst="curvedConnector3">
            <a:avLst>
              <a:gd name="adj1" fmla="val 398570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F6A9E0-7334-4561-B36E-74711BC45F5E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3094264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105ECB-F56A-4310-9BA0-E22EE36FA74F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4691741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/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/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/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/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/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/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/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/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/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/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F7695972-4185-4AF9-9EA7-E93CA7F9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8763628-0B58-4B3B-BC3E-A4BD49A1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1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C105F-7BE5-44E5-AAB5-2F403DD4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B26B-C08A-46F9-A069-2406A8C7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i.e., show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obvious,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just the identity relation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(i.e., flip the order of states in each pair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FBE6-14BF-480C-9658-8225B6A7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1545-0958-4348-BBA1-A02A7BA1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All conditions (A, B.1-3) follow from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37C3A1-6F70-478A-835C-0AB85071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D326-31A7-430E-9F30-79BA53AB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E6ED-9817-4001-A0F4-CFC267A2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write transitions as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r>
                  <a:rPr lang="en-US" dirty="0"/>
                  <a:t> , or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Both notations are useful in different contexts, second is more readable</a:t>
                </a:r>
              </a:p>
              <a:p>
                <a:endParaRPr lang="en-US" dirty="0"/>
              </a:p>
              <a:p>
                <a:r>
                  <a:rPr lang="en-US" dirty="0"/>
                  <a:t>Semantics: </a:t>
                </a:r>
              </a:p>
              <a:p>
                <a:pPr lvl="1"/>
                <a:r>
                  <a:rPr lang="en-US" dirty="0"/>
                  <a:t>LTS starts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execution of the LTS is a finite or infinite sequence of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ABDB11-9EC8-47E4-848D-AC20A5E4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28CC-D08D-4FD3-A690-C9A28167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B4356-694E-4259-B115-C51AEECB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76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denote the </a:t>
                </a:r>
                <a:r>
                  <a:rPr lang="en-US" dirty="0" err="1"/>
                  <a:t>bisim</a:t>
                </a:r>
                <a:r>
                  <a:rPr lang="en-US" dirty="0"/>
                  <a:t> relation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there exists a</a:t>
                </a:r>
              </a:p>
              <a:p>
                <a:pPr lvl="1"/>
                <a:r>
                  <a:rPr lang="en-US" dirty="0"/>
                  <a:t>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of the same length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Simple proof by induction over the length of the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9CD10A-781A-4EF5-A6E8-C52F80D2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over paths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FB4C-A835-4BD8-8380-D39D104F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A59A2-0F9E-4B43-82C8-045AE510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6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??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A365-AE74-48FB-A955-24E7A618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7AC9-1BF2-47D0-B2E6-7F48EBEE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15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Basically: follows from condition B.1 and lemma on previous slide</a:t>
                </a:r>
              </a:p>
              <a:p>
                <a:pPr lvl="1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can find a corresponding path with </a:t>
                </a:r>
                <a:r>
                  <a:rPr lang="en-US" dirty="0" err="1"/>
                  <a:t>bisimilar</a:t>
                </a:r>
                <a:r>
                  <a:rPr lang="en-US" dirty="0"/>
                  <a:t>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condition B.1: these two paths correspond to the same trace</a:t>
                </a:r>
              </a:p>
              <a:p>
                <a:pPr lvl="1"/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By symmetry, we can conclude.</a:t>
                </a:r>
              </a:p>
              <a:p>
                <a:r>
                  <a:rPr lang="en-US" dirty="0"/>
                  <a:t>This has important ramifications when we start discussing linear-time temporal logic properties!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3128-03B7-4D00-8478-553926CF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CFE2-2E03-4330-8B8D-2E576157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Bisimulation can be viewed as a relation from states within a single LTS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[denoted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if 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 of an LTS with itself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DEC3C-FC93-4F4A-8D48-EBD46DD5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B061-66AC-4551-9CD4-E51C13E2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02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called the 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Coarsest equivalence relation : for any equivalence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Coarsest equivalence relation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r>
                  <a:rPr lang="en-US" dirty="0" err="1"/>
                  <a:t>bisimilar</a:t>
                </a:r>
                <a:r>
                  <a:rPr lang="en-US" dirty="0"/>
                  <a:t> states have same labels and can </a:t>
                </a:r>
                <a:r>
                  <a:rPr lang="en-US" i="1" dirty="0"/>
                  <a:t>simulate </a:t>
                </a:r>
                <a:r>
                  <a:rPr lang="en-US" dirty="0"/>
                  <a:t>each other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↓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Union of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relations is also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r>
                  <a:rPr lang="en-US" dirty="0"/>
                  <a:t>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is the union of all </a:t>
                </a:r>
                <a:r>
                  <a:rPr lang="en-US" dirty="0" err="1"/>
                  <a:t>bisimulations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0AAC91-CF4B-4851-ADF8-7AD790E9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Coarsest </a:t>
            </a:r>
            <a:r>
              <a:rPr lang="en-US" dirty="0" err="1"/>
              <a:t>bisimulation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0D0B-FEE3-415F-BF2C-CAF7152D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529C1-5FF6-4E3F-95F9-4987489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58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[Recap]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Equivalence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Quotient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)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set of all equivalence classes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bismulation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Quotient transition system </a:t>
                </a:r>
                <a:r>
                  <a:rPr lang="en-US" dirty="0"/>
                  <a:t>is defined by: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: eq. classes corresponding to initial states are initial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add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Action labels don’t really matter while constructing quotient, so all actions can be replaced by a single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  <a:blipFill>
                <a:blip r:embed="rId2"/>
                <a:stretch>
                  <a:fillRect l="-521" t="-1889" r="-886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5054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FC806-3207-452F-8AB6-74FD79BE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D0303-AE7F-44D3-8EA6-867F0F72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14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5B1C521-23B0-4EE5-AFF8-308C34CB1B9B}"/>
              </a:ext>
            </a:extLst>
          </p:cNvPr>
          <p:cNvSpPr/>
          <p:nvPr/>
        </p:nvSpPr>
        <p:spPr>
          <a:xfrm>
            <a:off x="1914575" y="1549284"/>
            <a:ext cx="1424520" cy="31182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97553-BF06-4B2E-991B-46AAFAA7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/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/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/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/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/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49846D-402F-454A-B247-BDFF0326E943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1189439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FF51EC-80FB-486A-BDFA-3BC57863B6B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1189439" y="3257842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5AC478-1926-4E72-8900-59913016B8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79111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841F5-D565-4949-A4EE-D845CC6E34B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876588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AE202-BC8D-4DE6-8C2D-D32C1395F30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76587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7C82F-F5C5-49D6-855C-4F7B0A6D5A8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876587" y="3257842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/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/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/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/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/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/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Observe: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blipFill>
                <a:blip r:embed="rId12"/>
                <a:stretch>
                  <a:fillRect l="-4286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/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blipFill>
                <a:blip r:embed="rId13"/>
                <a:stretch>
                  <a:fillRect l="-2941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/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blipFill>
                <a:blip r:embed="rId14"/>
                <a:stretch>
                  <a:fillRect l="-49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7FD75F-E0EB-4B00-AF54-F3297F454078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158207" y="2840402"/>
            <a:ext cx="527287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/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blipFill>
                <a:blip r:embed="rId15"/>
                <a:stretch>
                  <a:fillRect l="-291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4D3AF7-E687-4D8D-A14E-97167095A370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8912977" y="2840402"/>
            <a:ext cx="537022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9DE0CAF-3ACD-4BCA-8947-B9EA75B02D01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V="1">
            <a:off x="2570428" y="1151652"/>
            <a:ext cx="12700" cy="3194954"/>
          </a:xfrm>
          <a:prstGeom prst="curvedConnector3">
            <a:avLst>
              <a:gd name="adj1" fmla="val 11471646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E6AE63F-CEE1-4B40-A5FC-99D09EA3D780}"/>
              </a:ext>
            </a:extLst>
          </p:cNvPr>
          <p:cNvCxnSpPr>
            <a:cxnSpLocks/>
            <a:stCxn id="28" idx="0"/>
            <a:endCxn id="23" idx="0"/>
          </p:cNvCxnSpPr>
          <p:nvPr/>
        </p:nvCxnSpPr>
        <p:spPr>
          <a:xfrm rot="16200000" flipV="1">
            <a:off x="8304104" y="1093458"/>
            <a:ext cx="12700" cy="2904113"/>
          </a:xfrm>
          <a:prstGeom prst="curvedConnector3">
            <a:avLst>
              <a:gd name="adj1" fmla="val 6689551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/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shown above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blipFill>
                <a:blip r:embed="rId16"/>
                <a:stretch>
                  <a:fillRect r="-248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8009A1-D471-467A-BA79-DE4646124F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01541" y="3047126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E7B698-C755-4FD7-9F96-767A7495F32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088017" y="2843512"/>
            <a:ext cx="457869" cy="2648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714600-D030-4847-8E72-62467CAB4CD1}"/>
              </a:ext>
            </a:extLst>
          </p:cNvPr>
          <p:cNvCxnSpPr>
            <a:cxnSpLocks/>
          </p:cNvCxnSpPr>
          <p:nvPr/>
        </p:nvCxnSpPr>
        <p:spPr>
          <a:xfrm flipV="1">
            <a:off x="3813573" y="3308382"/>
            <a:ext cx="250658" cy="45817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C39100-69BC-4A31-B751-B7BBD7ABEB90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9230028" y="3141509"/>
            <a:ext cx="526132" cy="3009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/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: </a:t>
                </a:r>
                <a:r>
                  <a:rPr lang="en-US" b="0" dirty="0">
                    <a:latin typeface="Cambria Math" panose="02040503050406030204" pitchFamily="18" charset="0"/>
                  </a:rPr>
                  <a:t>as shown above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blipFill>
                <a:blip r:embed="rId17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/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/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/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60B65158-0530-4425-B76A-3D5922BA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A4B8067-80E4-4AEF-A526-B69B7A30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88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Bisimulation quotient TS </a:t>
                </a:r>
                <a:r>
                  <a:rPr lang="en-US" i="1" dirty="0"/>
                  <a:t>preserves many properties </a:t>
                </a:r>
                <a:r>
                  <a:rPr lang="en-US" dirty="0"/>
                  <a:t>of the original LTS</a:t>
                </a:r>
              </a:p>
              <a:p>
                <a:pPr lvl="1"/>
                <a:r>
                  <a:rPr lang="en-US" dirty="0"/>
                  <a:t>We will see what “preserves” formally means in future lectures, roughly: if the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satisfies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then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satisfies the same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reduce an LTS to a smaller LTS : checking properties is easier on smaller LTSs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Sometimes we can even map an infinite LTS to a finite LTS!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1A0EF1-10B3-4A4F-913B-16E80A32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quotients : abstraction mechanism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11B2-7C2F-41AB-A3DC-717FF62B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C404-9E71-4B6D-87F7-BB39747F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5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56455" y="1046342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/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tickets at a bakery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Holder of lowest (non-zero) number is next customer to be served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Intuitively each process gives priority to other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may grow unboundedly!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blipFill>
                <a:blip r:embed="rId16"/>
                <a:stretch>
                  <a:fillRect l="-94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4DAE12-D379-46F1-A60C-3F6020CC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E5DF537-D992-45B6-9AC1-551E6B4C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2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18309" y="1307858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66116E-B4C3-40F0-B3D4-965D222F4B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5150" y="2066925"/>
            <a:ext cx="5981700" cy="27241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DE659C-46E6-4B6F-B80B-93D1A23B08BD}"/>
              </a:ext>
            </a:extLst>
          </p:cNvPr>
          <p:cNvSpPr txBox="1"/>
          <p:nvPr/>
        </p:nvSpPr>
        <p:spPr>
          <a:xfrm>
            <a:off x="2585592" y="5991924"/>
            <a:ext cx="740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copied from the Principles of Model Checking book by Baier and Katoen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70918E14-4641-490C-B97B-17DE4735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806AC54-06B4-4109-8865-446EC2B6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8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multiple initial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initial state is nondeterministically picked</a:t>
                </a:r>
              </a:p>
              <a:p>
                <a:r>
                  <a:rPr lang="en-US" dirty="0"/>
                  <a:t>Initial state set can be empty: LTS does not have any behavior in this case</a:t>
                </a:r>
              </a:p>
              <a:p>
                <a:r>
                  <a:rPr lang="en-US" dirty="0"/>
                  <a:t>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labeling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defines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means that the 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or satisfied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atomic proposition can be thought of as a Boolean feature of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reason about </a:t>
                </a:r>
                <a:r>
                  <a:rPr lang="en-US" i="1" dirty="0"/>
                  <a:t>propositional logic </a:t>
                </a:r>
                <a:r>
                  <a:rPr lang="en-US" dirty="0"/>
                  <a:t>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(constructed over the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)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 propositions labeling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89997C-CD6C-4873-B5DC-29BBBB35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Initial states &amp; Atomic propositions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9246-552D-4853-A656-3A3CA408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9D20-CD65-48E6-AD6C-AC555338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73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79975-D82F-471B-82C7-4B9C3A42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 err="1"/>
              <a:t>Bisimulation</a:t>
            </a:r>
            <a:r>
              <a:rPr lang="en-US" dirty="0"/>
              <a:t> Quotient of LTS for Bakery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0F8CB-3357-413A-9EA3-2EBD1005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90" y="1082581"/>
            <a:ext cx="4972050" cy="432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C786F-A915-4E7F-B179-E22074D5E39F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B6F4C-40EE-4B31-B01B-7D56B844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43" y="1082581"/>
            <a:ext cx="5199470" cy="4411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D90F9-B403-4582-BD87-8E58B815C93E}"/>
              </a:ext>
            </a:extLst>
          </p:cNvPr>
          <p:cNvSpPr txBox="1"/>
          <p:nvPr/>
        </p:nvSpPr>
        <p:spPr>
          <a:xfrm>
            <a:off x="2305201" y="2074460"/>
            <a:ext cx="130362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Infinite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45DE5-4059-4CC9-8384-568CE10A1707}"/>
              </a:ext>
            </a:extLst>
          </p:cNvPr>
          <p:cNvSpPr txBox="1"/>
          <p:nvPr/>
        </p:nvSpPr>
        <p:spPr>
          <a:xfrm>
            <a:off x="8428497" y="2900445"/>
            <a:ext cx="11721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Finite!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8F12ECE-AA92-4B71-A7BE-0F263ECD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A78BCFF-ACA3-413E-8A87-1942CA27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38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High-level idea:</a:t>
                </a:r>
              </a:p>
              <a:p>
                <a:r>
                  <a:rPr lang="en-US" dirty="0"/>
                  <a:t>Finite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partitioned into </a:t>
                </a:r>
                <a:r>
                  <a:rPr lang="en-US" i="1" dirty="0"/>
                  <a:t>blocks (pairwise disjoint sets of states)</a:t>
                </a:r>
              </a:p>
              <a:p>
                <a:r>
                  <a:rPr lang="en-US" dirty="0"/>
                  <a:t>Start from initial partition where all </a:t>
                </a:r>
                <a:r>
                  <a:rPr lang="en-US" dirty="0" err="1"/>
                  <a:t>equi</a:t>
                </a:r>
                <a:r>
                  <a:rPr lang="en-US" dirty="0"/>
                  <a:t>-labeled states form a partition</a:t>
                </a:r>
              </a:p>
              <a:p>
                <a:r>
                  <a:rPr lang="en-US" dirty="0"/>
                  <a:t>Successively refine partition till partitions only contain </a:t>
                </a:r>
                <a:r>
                  <a:rPr lang="en-US" dirty="0" err="1"/>
                  <a:t>bisimilar</a:t>
                </a:r>
                <a:r>
                  <a:rPr lang="en-US" dirty="0"/>
                  <a:t> states</a:t>
                </a:r>
              </a:p>
              <a:p>
                <a:r>
                  <a:rPr lang="en-US" dirty="0"/>
                  <a:t>(Very similar to algorithms for minimizing deterministic finite automata)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  <a:blipFill>
                <a:blip r:embed="rId2"/>
                <a:stretch>
                  <a:fillRect l="-93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</a:t>
            </a:r>
            <a:r>
              <a:rPr lang="en-US" dirty="0" err="1"/>
              <a:t>bisimulation</a:t>
            </a:r>
            <a:r>
              <a:rPr lang="en-US" dirty="0"/>
              <a:t> quotients for finite 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385F-BBBB-4E72-ADF8-9CDB05BC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20067-944F-4D99-B8BB-6602B9F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4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Partition for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such that: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[Partition elements are non-empty]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[Pairwise intersection is empty]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: block	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a superblock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union of some blocks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</m:oMath>
                </a14:m>
                <a:r>
                  <a:rPr lang="en-US" dirty="0"/>
                  <a:t> = the (unique) block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called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coarser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Strictly finer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is replaced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dirty="0"/>
                  <a:t> in above definition </a:t>
                </a:r>
              </a:p>
              <a:p>
                <a:pPr lvl="2"/>
                <a:r>
                  <a:rPr lang="en-US" dirty="0"/>
                  <a:t>Similarly: strictly coarser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3EBB-0A30-49AC-93BB-E39356F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30D8-F0EF-4907-92EE-F616CB6E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25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equivalence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induces equivalence relation: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Partition refinement algorithm works with representation of equivalences by means of induced partitions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E7486B-5A8E-4516-B984-F0A9E7F4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Partitions induce equivalences &amp; vice versa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C917A-D84C-4C0E-9FD3-058D7CBD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73931-F2EE-461A-A3CC-5E659EB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14:cNvPr>
              <p14:cNvContentPartPr/>
              <p14:nvPr/>
            </p14:nvContentPartPr>
            <p14:xfrm>
              <a:off x="5824440" y="1500120"/>
              <a:ext cx="605160" cy="1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5080" y="1490760"/>
                <a:ext cx="62388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15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partition in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 partition: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r>
                  <a:rPr lang="en-US" dirty="0"/>
                  <a:t>: all states with the same label are in the same block</a:t>
                </a:r>
              </a:p>
              <a:p>
                <a:pPr marL="0" indent="0">
                  <a:buNone/>
                </a:pPr>
                <a:r>
                  <a:rPr lang="en-US" dirty="0"/>
                  <a:t>Do: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Refine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Procedure is guaranteed to terminate because: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r>
                  <a:rPr lang="en-US" dirty="0"/>
                  <a:t> is strictly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Finest partition is one where every state is in its own block, </a:t>
                </a:r>
              </a:p>
              <a:p>
                <a:pPr lvl="1"/>
                <a:r>
                  <a:rPr lang="en-US" dirty="0"/>
                  <a:t>Set of states is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72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B5DEC-2BA1-4C89-850C-4694D646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algorithm: Rough sketch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70DD-86F7-45C6-9CFE-DF97B023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0536-C96F-4C59-936E-D7BC1371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55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Resulting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</a:t>
                </a:r>
              </a:p>
              <a:p>
                <a:endParaRPr lang="en-US" dirty="0"/>
              </a:p>
              <a:p>
                <a:r>
                  <a:rPr lang="en-US" b="0" dirty="0"/>
                  <a:t>Intuitively what is happening in the algorithm: </a:t>
                </a:r>
              </a:p>
              <a:p>
                <a:pPr marL="41148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⊇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 on previous slide terminates in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steps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4D8404-AC1C-4766-A1E6-176B1A10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notes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2CF37-EAC8-43C7-B49F-AC284254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44FE8-47F9-43FF-ABBB-DDF04077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629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</p:spPr>
            <p:txBody>
              <a:bodyPr/>
              <a:lstStyle/>
              <a:p>
                <a:r>
                  <a:rPr lang="en-US" dirty="0"/>
                  <a:t>You can use a decision-tree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  <a:blipFill>
                <a:blip r:embed="rId2"/>
                <a:stretch>
                  <a:fillRect l="-521" t="-9581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E81765-2821-4368-A968-32D456C2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initial partition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2FFDE5-9D8F-46B5-8550-33365D40C59F}"/>
              </a:ext>
            </a:extLst>
          </p:cNvPr>
          <p:cNvSpPr/>
          <p:nvPr/>
        </p:nvSpPr>
        <p:spPr>
          <a:xfrm>
            <a:off x="3739487" y="233888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127671-972D-470D-B30B-29B686D7E094}"/>
              </a:ext>
            </a:extLst>
          </p:cNvPr>
          <p:cNvSpPr/>
          <p:nvPr/>
        </p:nvSpPr>
        <p:spPr>
          <a:xfrm>
            <a:off x="2909247" y="3176517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8D1883-1C80-45DE-B31A-212B66A19621}"/>
              </a:ext>
            </a:extLst>
          </p:cNvPr>
          <p:cNvSpPr/>
          <p:nvPr/>
        </p:nvSpPr>
        <p:spPr>
          <a:xfrm>
            <a:off x="4610215" y="3176516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2827DB-0E70-462E-9BFB-0EEF09005D62}"/>
              </a:ext>
            </a:extLst>
          </p:cNvPr>
          <p:cNvSpPr/>
          <p:nvPr/>
        </p:nvSpPr>
        <p:spPr>
          <a:xfrm>
            <a:off x="2420202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5AF207-6FD0-4208-9543-7F80CA99FD7E}"/>
              </a:ext>
            </a:extLst>
          </p:cNvPr>
          <p:cNvSpPr/>
          <p:nvPr/>
        </p:nvSpPr>
        <p:spPr>
          <a:xfrm>
            <a:off x="3273187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C8BBD9-F4BC-44F1-B577-555E591E9473}"/>
              </a:ext>
            </a:extLst>
          </p:cNvPr>
          <p:cNvSpPr/>
          <p:nvPr/>
        </p:nvSpPr>
        <p:spPr>
          <a:xfrm>
            <a:off x="4137544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D1F0E8-3BCE-4DEE-B822-E6EC5467C3F3}"/>
              </a:ext>
            </a:extLst>
          </p:cNvPr>
          <p:cNvSpPr/>
          <p:nvPr/>
        </p:nvSpPr>
        <p:spPr>
          <a:xfrm>
            <a:off x="5110633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D5C34-ECD1-4955-B178-D0F5CAB1A92D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142229" y="2554393"/>
            <a:ext cx="637231" cy="65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379FA-C49D-4FA8-9804-227481BD059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3972469" y="2554393"/>
            <a:ext cx="774224" cy="62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F26F8-1821-4722-B36C-AA7731889ED2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556680" y="3392025"/>
            <a:ext cx="392540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9D250B-1FA0-44E7-BFF0-F0EE662ACF4B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42229" y="3392025"/>
            <a:ext cx="267436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903EE-4A36-4F44-9055-ADA99D76A27C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4274022" y="3392024"/>
            <a:ext cx="376166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BF5655-9AA3-43B0-88A3-20F88B6A3590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4843197" y="3392024"/>
            <a:ext cx="403914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/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/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/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/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/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/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CBF4202-CDAC-4773-ADBA-2052EE91983A}"/>
              </a:ext>
            </a:extLst>
          </p:cNvPr>
          <p:cNvSpPr/>
          <p:nvPr/>
        </p:nvSpPr>
        <p:spPr>
          <a:xfrm>
            <a:off x="3705365" y="495899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1FCC2-C190-43CC-9A59-D994A0BE1F76}"/>
              </a:ext>
            </a:extLst>
          </p:cNvPr>
          <p:cNvSpPr/>
          <p:nvPr/>
        </p:nvSpPr>
        <p:spPr>
          <a:xfrm>
            <a:off x="3705365" y="44160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AE13C0-75E5-48A5-BA5C-63FFD1F7961D}"/>
              </a:ext>
            </a:extLst>
          </p:cNvPr>
          <p:cNvSpPr/>
          <p:nvPr/>
        </p:nvSpPr>
        <p:spPr>
          <a:xfrm>
            <a:off x="3705365" y="549377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162CAD-AB33-4D3C-87D0-786A90D27234}"/>
              </a:ext>
            </a:extLst>
          </p:cNvPr>
          <p:cNvSpPr/>
          <p:nvPr/>
        </p:nvSpPr>
        <p:spPr>
          <a:xfrm>
            <a:off x="2293474" y="5794612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8A3915-8E2A-41FD-A44B-F0EC30080ECE}"/>
              </a:ext>
            </a:extLst>
          </p:cNvPr>
          <p:cNvSpPr/>
          <p:nvPr/>
        </p:nvSpPr>
        <p:spPr>
          <a:xfrm>
            <a:off x="3523850" y="5800299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98BE0D-DF76-4E3F-B8E9-1A35234B8A21}"/>
              </a:ext>
            </a:extLst>
          </p:cNvPr>
          <p:cNvSpPr/>
          <p:nvPr/>
        </p:nvSpPr>
        <p:spPr>
          <a:xfrm>
            <a:off x="4653153" y="5794613"/>
            <a:ext cx="272955" cy="2208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/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Leaf nodes annotated with the set of states that satisfy all conditions from root of the tree to the leaf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Each path from root to leaf is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Subset corresponding to path from root to leaf is the label for the set of states corresponding to the leaf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𝐴𝑃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blipFill>
                <a:blip r:embed="rId9"/>
                <a:stretch>
                  <a:fillRect l="-698" t="-1415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CDFBAD48-CD1E-4F1E-BB16-D9F711DE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8ECE73DF-2E35-40CC-AD7F-CB903D6B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14:cNvPr>
              <p14:cNvContentPartPr/>
              <p14:nvPr/>
            </p14:nvContentPartPr>
            <p14:xfrm>
              <a:off x="2500200" y="2048040"/>
              <a:ext cx="3029400" cy="3919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0840" y="2038680"/>
                <a:ext cx="304812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509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computing initial partition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5B811A7-3AD1-482E-B163-F17476BB4833}"/>
              </a:ext>
            </a:extLst>
          </p:cNvPr>
          <p:cNvSpPr/>
          <p:nvPr/>
        </p:nvSpPr>
        <p:spPr>
          <a:xfrm>
            <a:off x="8072651" y="13566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8E002-F003-449F-BFC1-7A42D05B2FC2}"/>
              </a:ext>
            </a:extLst>
          </p:cNvPr>
          <p:cNvSpPr/>
          <p:nvPr/>
        </p:nvSpPr>
        <p:spPr>
          <a:xfrm>
            <a:off x="6543880" y="22707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D4626F-BB32-4069-AD62-21498EB0F778}"/>
              </a:ext>
            </a:extLst>
          </p:cNvPr>
          <p:cNvSpPr/>
          <p:nvPr/>
        </p:nvSpPr>
        <p:spPr>
          <a:xfrm>
            <a:off x="8789504" y="21832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1F4A28-829C-41CD-9E42-A3DF04F4A235}"/>
              </a:ext>
            </a:extLst>
          </p:cNvPr>
          <p:cNvSpPr/>
          <p:nvPr/>
        </p:nvSpPr>
        <p:spPr>
          <a:xfrm>
            <a:off x="6543880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C49D0C-8DCE-4385-8FF1-6DACD4848D8C}"/>
              </a:ext>
            </a:extLst>
          </p:cNvPr>
          <p:cNvSpPr/>
          <p:nvPr/>
        </p:nvSpPr>
        <p:spPr>
          <a:xfrm>
            <a:off x="7564732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8884DB-E00F-419B-B12D-3F87618174AF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6778027" y="1590752"/>
            <a:ext cx="1334797" cy="72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/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18D55-8AA1-417C-B912-DE956FAF11F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8306798" y="1590752"/>
            <a:ext cx="522879" cy="63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/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7586D-477F-46E2-A63D-09004B90472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6681040" y="2545045"/>
            <a:ext cx="0" cy="8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B983A-2EE8-4A1E-AD78-A45FC7D8B782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6778027" y="2504872"/>
            <a:ext cx="826878" cy="87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/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/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D1012DC-C170-4EB3-993E-7C6A2519DB9B}"/>
              </a:ext>
            </a:extLst>
          </p:cNvPr>
          <p:cNvSpPr/>
          <p:nvPr/>
        </p:nvSpPr>
        <p:spPr>
          <a:xfrm>
            <a:off x="8796161" y="335182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B69251-6BEC-47D2-9A0F-0C6055951EA2}"/>
              </a:ext>
            </a:extLst>
          </p:cNvPr>
          <p:cNvSpPr/>
          <p:nvPr/>
        </p:nvSpPr>
        <p:spPr>
          <a:xfrm>
            <a:off x="9943105" y="330454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690B7-14D0-47E4-B91D-A0BC3812580F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>
          <a:xfrm>
            <a:off x="8926664" y="2457564"/>
            <a:ext cx="6657" cy="89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E8F220-237F-40BB-AF1B-7D3365B87936}"/>
              </a:ext>
            </a:extLst>
          </p:cNvPr>
          <p:cNvCxnSpPr>
            <a:cxnSpLocks/>
            <a:stCxn id="11" idx="4"/>
            <a:endCxn id="34" idx="1"/>
          </p:cNvCxnSpPr>
          <p:nvPr/>
        </p:nvCxnSpPr>
        <p:spPr>
          <a:xfrm>
            <a:off x="8926664" y="2457564"/>
            <a:ext cx="1056614" cy="88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/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/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/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/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/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/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ADA42A7A-911B-4A40-BB6B-AC02982D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3E66E8FE-D904-4B58-B186-50011236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14:cNvPr>
              <p14:cNvContentPartPr/>
              <p14:nvPr/>
            </p14:nvContentPartPr>
            <p14:xfrm>
              <a:off x="1233360" y="4048200"/>
              <a:ext cx="5815440" cy="376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4000" y="4038840"/>
                <a:ext cx="583416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3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Fun fact about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Coarsest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that satisfies two conditions: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no successor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OR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b="0" dirty="0"/>
                  <a:t>All successors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FC9D-5327-4F5A-901C-3FC109F7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0D525-D37E-429C-AE8B-C58A5B76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12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be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superblock (union of some blocks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∖∅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If some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have a one-step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but other states do not,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refined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  <a:blipFill>
                <a:blip r:embed="rId2"/>
                <a:stretch>
                  <a:fillRect l="-521" t="-2726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5DD68E-4A4D-44BF-B533-AE80ED2E6442}"/>
              </a:ext>
            </a:extLst>
          </p:cNvPr>
          <p:cNvSpPr/>
          <p:nvPr/>
        </p:nvSpPr>
        <p:spPr>
          <a:xfrm>
            <a:off x="2729552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3EF39-D9CE-4FCA-BC9A-0608BCD624EC}"/>
              </a:ext>
            </a:extLst>
          </p:cNvPr>
          <p:cNvSpPr/>
          <p:nvPr/>
        </p:nvSpPr>
        <p:spPr>
          <a:xfrm>
            <a:off x="5984091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651728-E793-42FD-BD0C-F838B1415C4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2729552" y="4397991"/>
            <a:ext cx="1596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7CEA8B-494E-4F5C-B344-59DE0B922731}"/>
              </a:ext>
            </a:extLst>
          </p:cNvPr>
          <p:cNvCxnSpPr>
            <a:cxnSpLocks/>
          </p:cNvCxnSpPr>
          <p:nvPr/>
        </p:nvCxnSpPr>
        <p:spPr>
          <a:xfrm>
            <a:off x="3633490" y="4053385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4243B-E73F-4449-86CA-7F09BC1506B0}"/>
              </a:ext>
            </a:extLst>
          </p:cNvPr>
          <p:cNvCxnSpPr>
            <a:cxnSpLocks/>
          </p:cNvCxnSpPr>
          <p:nvPr/>
        </p:nvCxnSpPr>
        <p:spPr>
          <a:xfrm>
            <a:off x="3633489" y="3817296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3AA44-A846-411B-AB63-7A530CFF6929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528549" cy="799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92BE57-6EE5-4285-84C2-71141F461743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173707" cy="1171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8EDA93-9CEA-4A28-A03B-B82A92E445E1}"/>
              </a:ext>
            </a:extLst>
          </p:cNvPr>
          <p:cNvGrpSpPr/>
          <p:nvPr/>
        </p:nvGrpSpPr>
        <p:grpSpPr>
          <a:xfrm rot="2065530">
            <a:off x="2948392" y="5184634"/>
            <a:ext cx="1528549" cy="1171948"/>
            <a:chOff x="3032989" y="4962843"/>
            <a:chExt cx="1528549" cy="117194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AF5A08-8694-4DD9-87D8-C24DD690B6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528549" cy="799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728A8-AE39-4BA1-9491-729DB8AAEA94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173707" cy="1171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DC941F-C64C-432F-9FC4-64F91D078212}"/>
              </a:ext>
            </a:extLst>
          </p:cNvPr>
          <p:cNvCxnSpPr>
            <a:cxnSpLocks/>
          </p:cNvCxnSpPr>
          <p:nvPr/>
        </p:nvCxnSpPr>
        <p:spPr>
          <a:xfrm>
            <a:off x="4046107" y="4545029"/>
            <a:ext cx="2937907" cy="5459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7B98F586-1305-44F4-AD44-521D2A6EA1FC}"/>
              </a:ext>
            </a:extLst>
          </p:cNvPr>
          <p:cNvSpPr/>
          <p:nvPr/>
        </p:nvSpPr>
        <p:spPr>
          <a:xfrm>
            <a:off x="5074972" y="4305593"/>
            <a:ext cx="622794" cy="578322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/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blipFill>
                <a:blip r:embed="rId3"/>
                <a:stretch>
                  <a:fillRect l="-3265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/>
              <p:nvPr/>
            </p:nvSpPr>
            <p:spPr>
              <a:xfrm>
                <a:off x="3298466" y="3066580"/>
                <a:ext cx="942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Block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466" y="3066580"/>
                <a:ext cx="942694" cy="369332"/>
              </a:xfrm>
              <a:prstGeom prst="rect">
                <a:avLst/>
              </a:prstGeom>
              <a:blipFill>
                <a:blip r:embed="rId4"/>
                <a:stretch>
                  <a:fillRect l="-5161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3F4910E-5AFB-4914-A5D6-0A000F88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9B86FF4-32AB-408C-8A22-DF53BB38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1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Transitions: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6C42E6-9223-4054-9C89-E8B187CB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LTS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2BEB42-9566-4475-905B-1D610B03D813}"/>
              </a:ext>
            </a:extLst>
          </p:cNvPr>
          <p:cNvGrpSpPr/>
          <p:nvPr/>
        </p:nvGrpSpPr>
        <p:grpSpPr>
          <a:xfrm>
            <a:off x="4175988" y="1231153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4573C8-CDE5-439D-A41A-5A9E51A044A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708CF-D8A4-4EB1-B7E3-128B66CA2E39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B05F7-912D-44D7-8E25-27858CADD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314F21-DF55-4FEE-970D-900E7E3145E3}"/>
                </a:ext>
              </a:extLst>
            </p:cNvPr>
            <p:cNvCxnSpPr>
              <a:cxnSpLocks/>
              <a:stCxn id="19" idx="2"/>
              <a:endCxn id="27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507AC0-61D8-493B-AD36-5FB5F315AB8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B9655-136A-4921-8709-6806422BC7B1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7E374A-317D-48B1-8417-6E1BFE9992FD}"/>
                </a:ext>
              </a:extLst>
            </p:cNvPr>
            <p:cNvCxnSpPr>
              <a:cxnSpLocks/>
              <a:stCxn id="19" idx="3"/>
              <a:endCxn id="38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4AD905-F38C-414A-BF6D-66435C7A962D}"/>
                </a:ext>
              </a:extLst>
            </p:cNvPr>
            <p:cNvCxnSpPr>
              <a:cxnSpLocks/>
              <a:stCxn id="19" idx="5"/>
              <a:endCxn id="39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64E9BB-E856-49FF-9FD7-660E2208E754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086389-197F-4B86-BE2F-8C643E0ACD56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C7023-B95D-4D1C-B28B-02AF653EE895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283D3-905C-41F5-BD84-FFE29FFBAC34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A89864-E3B6-41EB-9D80-620950DB97B8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721E5-E49F-4D89-842E-935B3E77A8C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E2C4A4-0FBF-4FF9-8F11-0B616C153E61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388E8C-C9DE-49E8-A149-6A519F933FE6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28E899-4B72-443E-BA1A-635BC44F6484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02BC25-199B-4253-A6A1-7CBC8C3EE972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8AA5AB-99B5-434E-82AB-2578FDF9AC4D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982EE8F-7E88-4461-95C4-DE1441DB3EA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FCAA1B-FF1B-4802-9AE3-597772205090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573F-CCF9-46C3-8925-376173C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0DF63-7F24-4564-88C1-A1A29E6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4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refine operator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/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Refine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/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/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/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2E3E8C6-E01A-4736-8E5E-7836689F4101}"/>
              </a:ext>
            </a:extLst>
          </p:cNvPr>
          <p:cNvSpPr txBox="1"/>
          <p:nvPr/>
        </p:nvSpPr>
        <p:spPr>
          <a:xfrm>
            <a:off x="9048022" y="32144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67AC463-1858-4FBE-ACC1-36F6A939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BECE100-0B18-41F6-97E2-FC917A7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46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a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if there exists a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which it “splits” (i.e. induces refinement)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all successors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none of them are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each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10D63-F30A-4F0A-9FEA-42CE1AD4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Splitters and Stability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8D827-8313-40E8-BE11-7A92C474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A3F15-5F5A-4A56-B6E3-6369EDEB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11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do:</a:t>
                </a:r>
              </a:p>
              <a:p>
                <a:pPr marL="0" indent="0">
                  <a:buNone/>
                </a:pPr>
                <a:r>
                  <a:rPr lang="en-US" dirty="0"/>
                  <a:t>	choose a splitter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od</a:t>
                </a:r>
              </a:p>
              <a:p>
                <a:pPr marL="0" indent="0"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  <a:blipFill>
                <a:blip r:embed="rId2"/>
                <a:stretch>
                  <a:fillRect l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0A89B1-01E4-4B27-B244-4A1399F2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06B42-99DC-4E36-9FAA-ACBDECB0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D2DD-CD19-4FE1-9B96-CDF0A61F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84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471DF-C878-433C-83D2-94284D5F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61234-04BD-49C4-923A-9CD2C2F06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5" r="3057"/>
          <a:stretch/>
        </p:blipFill>
        <p:spPr>
          <a:xfrm>
            <a:off x="83821" y="1343133"/>
            <a:ext cx="4549140" cy="3432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F317D-2AA2-41BF-A4CF-5BED3F28A60B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/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spcAft>
                    <a:spcPts val="600"/>
                  </a:spcAft>
                </a:pPr>
                <a:r>
                  <a:rPr lang="en-US" sz="2400" b="0" dirty="0">
                    <a:latin typeface="Cambria Math" panose="02040503050406030204" pitchFamily="18" charset="0"/>
                  </a:rPr>
                  <a:t>Initial partition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any possible superblock splitter: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},{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[Terminate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blipFill>
                <a:blip r:embed="rId3"/>
                <a:stretch>
                  <a:fillRect l="-1218" t="-947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830AE-B511-4708-AB3D-F5E5F962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449C5-62E5-47A7-9B9F-353659AE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35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strategy: just use blocks of previous partition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: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number of edges in TS</a:t>
                </a:r>
              </a:p>
              <a:p>
                <a:endParaRPr lang="en-US" dirty="0"/>
              </a:p>
              <a:p>
                <a:r>
                  <a:rPr lang="en-US" dirty="0"/>
                  <a:t>Efficiency improvement: only use the smaller block obtained after a split as a superblock splitter candidate in the next iteration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Exponential improvement in size of state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Partition refinement: how to choose superblocks as splitter?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7FB8A-A107-46AB-BB85-6C59E378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8C74-B3FB-4340-81D7-ECB0B2F7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94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b="0" dirty="0"/>
                  <a:t> : represents a disjoint union of the state-spaces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iff</a:t>
                </a:r>
                <a:r>
                  <a:rPr lang="en-US" dirty="0"/>
                  <a:t> for every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v.v.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Checking if two LTS are </a:t>
                </a:r>
                <a:r>
                  <a:rPr lang="en-US" dirty="0" err="1"/>
                  <a:t>bisimilar</a:t>
                </a:r>
                <a:r>
                  <a:rPr lang="en-US" dirty="0"/>
                  <a:t> reduces to checking if in the quotient of the “disjoint union LTS”, initial states are </a:t>
                </a:r>
                <a:r>
                  <a:rPr lang="en-US" dirty="0" err="1"/>
                  <a:t>bisimilar</a:t>
                </a:r>
                <a:endParaRPr lang="en-US" dirty="0"/>
              </a:p>
              <a:p>
                <a:r>
                  <a:rPr lang="en-US" dirty="0"/>
                  <a:t>Checking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 complexity: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number of edges in the state graph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FA1E-076A-46F3-A409-80E2374C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EC1BA-1A29-464D-85A3-9C34184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D17BDA-A976-48F0-A5B8-3119F0C7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Checking of Transition Systems</a:t>
            </a:r>
          </a:p>
        </p:txBody>
      </p:sp>
    </p:spTree>
    <p:extLst>
      <p:ext uri="{BB962C8B-B14F-4D97-AF65-F5344CB8AC3E}">
        <p14:creationId xmlns:p14="http://schemas.microsoft.com/office/powerpoint/2010/main" val="1976305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of checking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PSPACE-complete</a:t>
                </a:r>
              </a:p>
              <a:p>
                <a:endParaRPr lang="en-US" dirty="0"/>
              </a:p>
              <a:p>
                <a:r>
                  <a:rPr lang="en-US" dirty="0"/>
                  <a:t>Proof?</a:t>
                </a:r>
              </a:p>
              <a:p>
                <a:pPr lvl="1"/>
                <a:r>
                  <a:rPr lang="en-US" dirty="0"/>
                  <a:t>Prove problem is in PSPACE</a:t>
                </a:r>
              </a:p>
              <a:p>
                <a:pPr lvl="1"/>
                <a:r>
                  <a:rPr lang="en-US" dirty="0"/>
                  <a:t>Prove problem is PSPACE-hard</a:t>
                </a:r>
              </a:p>
              <a:p>
                <a:pPr lvl="1"/>
                <a:r>
                  <a:rPr lang="en-US" dirty="0"/>
                  <a:t>PSPACE &amp; PSPACE-hard = PSPACE-complete</a:t>
                </a:r>
              </a:p>
              <a:p>
                <a:endParaRPr lang="en-US" dirty="0"/>
              </a:p>
              <a:p>
                <a:r>
                  <a:rPr lang="en-US" dirty="0"/>
                  <a:t>PSPACE = polynomial space: all decision problems that can be solved by a Turing machine using a polynomial amount of space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9E4E5-2435-4ADA-8FF8-BF92CB93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95F9-584B-431C-88DC-9F1356DA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CC1AC3-E0AD-4FBD-82D2-143F1AA7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checking trace equivalence?</a:t>
            </a:r>
          </a:p>
        </p:txBody>
      </p:sp>
    </p:spTree>
    <p:extLst>
      <p:ext uri="{BB962C8B-B14F-4D97-AF65-F5344CB8AC3E}">
        <p14:creationId xmlns:p14="http://schemas.microsoft.com/office/powerpoint/2010/main" val="6953332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31F8A-841E-4FC4-BA1A-06670D51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4D73B-87E9-4F55-87ED-6CEC3DD6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7CBD90-17F8-4206-91B1-13BF59E4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classes and their relationships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EF7A3B-8FF9-4187-8124-19008F31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81" y="2064192"/>
            <a:ext cx="5129199" cy="1763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C6DDC-FA15-4DAE-BABA-4AFF3021474F}"/>
              </a:ext>
            </a:extLst>
          </p:cNvPr>
          <p:cNvSpPr txBox="1"/>
          <p:nvPr/>
        </p:nvSpPr>
        <p:spPr>
          <a:xfrm>
            <a:off x="5957966" y="851011"/>
            <a:ext cx="5395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NL = Nondeterministic </a:t>
            </a:r>
            <a:r>
              <a:rPr lang="en-US" sz="2000" dirty="0" err="1"/>
              <a:t>Logspace</a:t>
            </a:r>
            <a:endParaRPr lang="en-US" sz="2000" dirty="0"/>
          </a:p>
          <a:p>
            <a:r>
              <a:rPr lang="en-US" sz="2000" dirty="0"/>
              <a:t>P = Polynomial Time</a:t>
            </a:r>
          </a:p>
          <a:p>
            <a:r>
              <a:rPr lang="en-US" sz="2000" dirty="0"/>
              <a:t>NP = Nondeterministic Polynomial Time</a:t>
            </a:r>
          </a:p>
          <a:p>
            <a:r>
              <a:rPr lang="en-US" sz="2000" dirty="0"/>
              <a:t>PH = Union of all classes in the Polynomial Hierarchy</a:t>
            </a:r>
          </a:p>
          <a:p>
            <a:r>
              <a:rPr lang="en-US" sz="2000" dirty="0"/>
              <a:t>PSPACE = Polynomial Space</a:t>
            </a:r>
          </a:p>
          <a:p>
            <a:r>
              <a:rPr lang="en-US" sz="2000" dirty="0"/>
              <a:t>EXPTIME = Exponential Time</a:t>
            </a:r>
          </a:p>
          <a:p>
            <a:r>
              <a:rPr lang="en-US" sz="2000" dirty="0"/>
              <a:t>EXPSPACE = EXPSPACE</a:t>
            </a:r>
          </a:p>
          <a:p>
            <a:endParaRPr lang="en-US" sz="2000" dirty="0"/>
          </a:p>
          <a:p>
            <a:r>
              <a:rPr lang="en-US" sz="2000" dirty="0"/>
              <a:t>From third line, in both first and second line, one of the containments must be strict, but it not know which. It is widely believed they are all strict!</a:t>
            </a:r>
          </a:p>
          <a:p>
            <a:endParaRPr lang="en-US" sz="2000" dirty="0"/>
          </a:p>
          <a:p>
            <a:r>
              <a:rPr lang="en-US" sz="2000" dirty="0"/>
              <a:t>Shows NPSPACE = PSPACE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/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Savitch’s Theorem: NSPACE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DSPACE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blipFill>
                <a:blip r:embed="rId4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5219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NLOGSPACE-complete: </a:t>
                </a:r>
              </a:p>
              <a:p>
                <a:pPr lvl="1"/>
                <a:r>
                  <a:rPr lang="en-US" sz="2000" dirty="0"/>
                  <a:t>ST-connectivity : For nodes S and T in a directed graph, is T reachable from S</a:t>
                </a:r>
              </a:p>
              <a:p>
                <a:pPr lvl="1"/>
                <a:r>
                  <a:rPr lang="en-US" sz="2000" dirty="0"/>
                  <a:t>2-SAT: given a propositional formula in CNF in which each clause is a disjunction of at most two literals.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∧…(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∨¬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P-complete:</a:t>
                </a:r>
              </a:p>
              <a:p>
                <a:pPr lvl="1"/>
                <a:r>
                  <a:rPr lang="en-US" sz="2000" dirty="0"/>
                  <a:t>Satisfiability of a set of Horn clauses (at most one literal in a clause is not negated)</a:t>
                </a:r>
              </a:p>
              <a:p>
                <a:pPr lvl="1"/>
                <a:r>
                  <a:rPr lang="en-US" sz="2000" dirty="0"/>
                  <a:t>Reachability on graphs with AND-OR nodes</a:t>
                </a:r>
              </a:p>
              <a:p>
                <a:r>
                  <a:rPr lang="en-US" sz="2000" dirty="0"/>
                  <a:t>NP-complete:</a:t>
                </a:r>
              </a:p>
              <a:p>
                <a:pPr lvl="1"/>
                <a:r>
                  <a:rPr lang="en-US" sz="2000" dirty="0"/>
                  <a:t>3-SAT: Each clause has at most 3 literals</a:t>
                </a:r>
              </a:p>
              <a:p>
                <a:pPr lvl="1"/>
                <a:r>
                  <a:rPr lang="en-US" sz="2000" dirty="0"/>
                  <a:t>Graph isomorphism </a:t>
                </a:r>
              </a:p>
              <a:p>
                <a:r>
                  <a:rPr lang="en-US" sz="2000" dirty="0"/>
                  <a:t>PSPACE-complete:</a:t>
                </a:r>
              </a:p>
              <a:p>
                <a:pPr lvl="1"/>
                <a:r>
                  <a:rPr lang="en-US" sz="2000" dirty="0"/>
                  <a:t>Satisfiability for Quantified Boolean Formula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∃,∀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 propositional logic formula, Equivalence of two NFAs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63A1-369D-4471-8E40-7763A26F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8904B-7AE1-4514-864D-783DCD7B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A302C2-64CD-4F6D-A913-A9402000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problems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014061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Membership in PSPACE by a polynomial reduction from the trace equivalence to equivalence checking for NFAs</a:t>
                </a:r>
              </a:p>
              <a:p>
                <a:endParaRPr lang="en-US" dirty="0"/>
              </a:p>
              <a:p>
                <a:r>
                  <a:rPr lang="en-US" dirty="0"/>
                  <a:t>Define NFA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obtained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i.e. every string accepted by the NFA is a valid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s.t.</a:t>
                </a:r>
                <a:r>
                  <a:rPr lang="en-US" dirty="0"/>
                  <a:t> NFA is polynomial in size of the TS) [Left as an exercise] </a:t>
                </a:r>
              </a:p>
              <a:p>
                <a:r>
                  <a:rPr lang="en-US" dirty="0"/>
                  <a:t>If you can check equivalence of NFAs, you can check equivalence of TSs </a:t>
                </a:r>
              </a:p>
              <a:p>
                <a:endParaRPr lang="en-US" dirty="0"/>
              </a:p>
              <a:p>
                <a:r>
                  <a:rPr lang="en-US" dirty="0"/>
                  <a:t>Proves that trace equivalence is in PSPACE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F3ACC-34A6-4729-8E01-D49BDDF1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34A1-A20D-47B8-82B2-03A1D52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0A86BE-1AD6-4CB4-A74F-D60A73C2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Equivalence is in PSPACE</a:t>
            </a:r>
          </a:p>
        </p:txBody>
      </p:sp>
    </p:spTree>
    <p:extLst>
      <p:ext uri="{BB962C8B-B14F-4D97-AF65-F5344CB8AC3E}">
        <p14:creationId xmlns:p14="http://schemas.microsoft.com/office/powerpoint/2010/main" val="162501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, set of direct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-successors: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-predecessors: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b="-1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099FF2-BF9E-47A2-8282-17031F7F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Successors and Predecessors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FE44-832B-4113-8486-B437EFFB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F8AC5-5CFD-43EB-A06B-EDFF574C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24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7E07E-F80C-4FE9-9EBE-468EAC4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 reduction from language-equivalence of NFAs to trace equivalence</a:t>
            </a:r>
          </a:p>
          <a:p>
            <a:r>
              <a:rPr lang="en-US" dirty="0"/>
              <a:t>Note the direction is opposite! </a:t>
            </a:r>
          </a:p>
          <a:p>
            <a:r>
              <a:rPr lang="en-US" dirty="0"/>
              <a:t>If you have an algorithm for trace equivalence, the same algorithm can be used to solve language equivalence of NFAs  [Previous slide was the converse </a:t>
            </a:r>
            <a:r>
              <a:rPr lang="en-US" dirty="0" err="1"/>
              <a:t>stmt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Main idea: Map NFA to a TS [Details left as an exercise]</a:t>
            </a:r>
          </a:p>
          <a:p>
            <a:pPr lvl="1"/>
            <a:r>
              <a:rPr lang="en-US" dirty="0"/>
              <a:t>States of the TS are roughly the Cartesian product of the states of the NFA and its input alphabet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91C87-D117-4152-BE3A-15FEF7B7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780D1-9E0A-45D4-A56F-67662A28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F4009-D873-48A8-BF16-2CFE940B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PSPACE-hardness</a:t>
            </a:r>
          </a:p>
        </p:txBody>
      </p:sp>
    </p:spTree>
    <p:extLst>
      <p:ext uri="{BB962C8B-B14F-4D97-AF65-F5344CB8AC3E}">
        <p14:creationId xmlns:p14="http://schemas.microsoft.com/office/powerpoint/2010/main" val="497605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relations: </a:t>
                </a:r>
                <a:r>
                  <a:rPr lang="en-US" i="1" dirty="0"/>
                  <a:t>preorders </a:t>
                </a:r>
                <a:r>
                  <a:rPr lang="en-US" dirty="0"/>
                  <a:t>on the state-space</a:t>
                </a:r>
              </a:p>
              <a:p>
                <a:r>
                  <a:rPr lang="en-US" dirty="0"/>
                  <a:t>Requires that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can mimic all stepwise behavior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; </a:t>
                </a:r>
                <a:r>
                  <a:rPr lang="en-US" b="1" i="1" dirty="0"/>
                  <a:t>but not vice versa</a:t>
                </a:r>
                <a:endParaRPr lang="en-US" b="1" dirty="0"/>
              </a:p>
              <a:p>
                <a:r>
                  <a:rPr lang="en-US" dirty="0"/>
                  <a:t>Simulation relations are used in verification to show that one system (the “concrete” system) correctly implements the abstract system</a:t>
                </a:r>
              </a:p>
              <a:p>
                <a:r>
                  <a:rPr lang="en-US" dirty="0"/>
                  <a:t>Simulation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also induces an equivalence (coarser than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721FC-6405-4912-8CB4-AB7F1107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36351-E42C-4F82-A6C5-848A76BC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265D8-E792-4888-8F69-A03E2CA0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Relations</a:t>
            </a:r>
          </a:p>
        </p:txBody>
      </p:sp>
    </p:spTree>
    <p:extLst>
      <p:ext uri="{BB962C8B-B14F-4D97-AF65-F5344CB8AC3E}">
        <p14:creationId xmlns:p14="http://schemas.microsoft.com/office/powerpoint/2010/main" val="13581981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Simulation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marL="742950" lvl="1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∃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: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𝒮</m:t>
                        </m:r>
                      </m:e>
                    </m:d>
                  </m:oMath>
                </a14:m>
                <a:endParaRPr lang="en-US" sz="2800" b="0" dirty="0">
                  <a:sym typeface="Wingdings" panose="05000000000000000000" pitchFamily="2" charset="2"/>
                </a:endParaRPr>
              </a:p>
              <a:p>
                <a:pPr marL="742950" lvl="1" indent="-514350">
                  <a:buFont typeface="+mj-lt"/>
                  <a:buAutoNum type="alphaUcPeriod"/>
                </a:pPr>
                <a:r>
                  <a:rPr lang="en-US" sz="2800" dirty="0"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𝒮</m:t>
                    </m:r>
                  </m:oMath>
                </a14:m>
                <a:r>
                  <a:rPr lang="en-US" sz="2800" dirty="0"/>
                  <a:t> it holds that:</a:t>
                </a:r>
              </a:p>
              <a:p>
                <a:pPr marL="1200150" lvl="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1200150" lvl="2" indent="-514350">
                  <a:buFont typeface="+mj-lt"/>
                  <a:buAutoNum type="arabicPeriod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simulated by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simulates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dirty="0"/>
              </a:p>
              <a:p>
                <a:pPr marL="342900" indent="-342900"/>
                <a:r>
                  <a:rPr lang="en-US" sz="3000" dirty="0"/>
                  <a:t>In English:</a:t>
                </a:r>
              </a:p>
              <a:p>
                <a:pPr marL="571500" lvl="1" indent="-342900"/>
                <a:r>
                  <a:rPr lang="en-US" dirty="0"/>
                  <a:t>For each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there is an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the same label</a:t>
                </a:r>
              </a:p>
              <a:p>
                <a:pPr marL="571500" lvl="1" indent="-342900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a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/>
                <a:endParaRPr lang="en-US" sz="3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8FF24-7E14-429B-B0E4-90B7B800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E5C81-AFC5-4D24-8028-655A8757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AB5624-95FB-4ACC-AF77-186393F5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: formal definition</a:t>
            </a:r>
          </a:p>
        </p:txBody>
      </p:sp>
    </p:spTree>
    <p:extLst>
      <p:ext uri="{BB962C8B-B14F-4D97-AF65-F5344CB8AC3E}">
        <p14:creationId xmlns:p14="http://schemas.microsoft.com/office/powerpoint/2010/main" val="3331094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/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every path “upstairs,” there is a path “downstairs”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every path in the “concrete” LTS has a corresponding path in the “abstract” LTS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Note: similar states have the same labels!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blipFill>
                <a:blip r:embed="rId3"/>
                <a:stretch>
                  <a:fillRect l="-2015" t="-1155" b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28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9EE49-48EE-460F-B71D-4FE6547A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157530"/>
          </a:xfrm>
        </p:spPr>
        <p:txBody>
          <a:bodyPr/>
          <a:lstStyle/>
          <a:p>
            <a:r>
              <a:rPr lang="en-US" dirty="0"/>
              <a:t>Simulation order is not symmetric!</a:t>
            </a:r>
          </a:p>
          <a:p>
            <a:r>
              <a:rPr lang="en-US" dirty="0"/>
              <a:t>If you add symmetric part : you get a </a:t>
            </a:r>
            <a:r>
              <a:rPr lang="en-US" dirty="0" err="1"/>
              <a:t>bisimulation</a:t>
            </a:r>
            <a:r>
              <a:rPr lang="en-US" dirty="0"/>
              <a:t> equivalence relation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2E913-884A-44E5-B485-8A2C956F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8234-D651-4539-94CE-DEB9003F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4B6118-88F1-4FE7-80D5-817C02D9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vs. </a:t>
            </a:r>
            <a:r>
              <a:rPr lang="en-US" dirty="0" err="1"/>
              <a:t>bisimulation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D5BA2E-748C-47A1-8E42-A1731A6B241A}"/>
              </a:ext>
            </a:extLst>
          </p:cNvPr>
          <p:cNvGrpSpPr/>
          <p:nvPr/>
        </p:nvGrpSpPr>
        <p:grpSpPr>
          <a:xfrm>
            <a:off x="56747" y="2073598"/>
            <a:ext cx="6132906" cy="3489335"/>
            <a:chOff x="2912073" y="2612111"/>
            <a:chExt cx="6132906" cy="348933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810E19-30DA-4A23-8C61-6F3F4DE81963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C6D02FB-42E8-467A-BE51-098748A657B8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D059997-15AE-40D3-BDB5-4A07CD5D7D88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6E52B97-87B3-4E5A-8042-4ED4DD9F48BB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6B6C487-4880-45B6-999A-129413059174}"/>
                  </a:ext>
                </a:extLst>
              </p:cNvPr>
              <p:cNvCxnSpPr>
                <a:cxnSpLocks/>
                <a:stCxn id="55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A01773D-449A-4ACA-8F2F-9833BA7D98FC}"/>
                  </a:ext>
                </a:extLst>
              </p:cNvPr>
              <p:cNvCxnSpPr>
                <a:cxnSpLocks/>
                <a:stCxn id="55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387A726-8A10-40D1-A7DE-F5CB28B756CE}"/>
                  </a:ext>
                </a:extLst>
              </p:cNvPr>
              <p:cNvCxnSpPr>
                <a:cxnSpLocks/>
                <a:stCxn id="63" idx="0"/>
                <a:endCxn id="64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C472D72-4505-4FBB-818D-9A837E8D84D0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Curved 60">
                <a:extLst>
                  <a:ext uri="{FF2B5EF4-FFF2-40B4-BE49-F238E27FC236}">
                    <a16:creationId xmlns:a16="http://schemas.microsoft.com/office/drawing/2014/main" id="{0703ED06-8245-475C-8617-BD517D01F55F}"/>
                  </a:ext>
                </a:extLst>
              </p:cNvPr>
              <p:cNvCxnSpPr>
                <a:cxnSpLocks/>
                <a:stCxn id="65" idx="4"/>
                <a:endCxn id="55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C88DD69-117D-4319-951A-B899D211F23F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14">
                <a:extLst>
                  <a:ext uri="{FF2B5EF4-FFF2-40B4-BE49-F238E27FC236}">
                    <a16:creationId xmlns:a16="http://schemas.microsoft.com/office/drawing/2014/main" id="{76CE2537-2C5C-4DC1-ADA0-3E13DF1946B8}"/>
                  </a:ext>
                </a:extLst>
              </p:cNvPr>
              <p:cNvCxnSpPr>
                <a:cxnSpLocks/>
                <a:endCxn id="55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FBD4A7D-EB18-4B79-83F7-89F391C34332}"/>
                  </a:ext>
                </a:extLst>
              </p:cNvPr>
              <p:cNvCxnSpPr>
                <a:cxnSpLocks/>
                <a:stCxn id="55" idx="5"/>
                <a:endCxn id="56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E1B754-EE6D-4FEE-A5A7-F5CCAF410D75}"/>
              </a:ext>
            </a:extLst>
          </p:cNvPr>
          <p:cNvGrpSpPr/>
          <p:nvPr/>
        </p:nvGrpSpPr>
        <p:grpSpPr>
          <a:xfrm>
            <a:off x="6643995" y="3102884"/>
            <a:ext cx="5252250" cy="1185562"/>
            <a:chOff x="3450226" y="4364859"/>
            <a:chExt cx="5252250" cy="11855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79FAF0-21F5-49AE-96FF-A02A52A4993B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16C1FB-D573-4806-A2F8-F0DFA4F1DDE2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CCC4EF-AAD1-4A1E-8C07-4DC444469AA5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74BB8A-3A93-4ED4-93FF-7A3A6B17AA33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32DEE81-27CC-44C3-AF25-9E4784BAA23D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0FD604E-BE07-48F2-A6D9-E2317C88E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id="{D99C149E-B944-4EF1-951B-4F8F4DA16ACB}"/>
                </a:ext>
              </a:extLst>
            </p:cNvPr>
            <p:cNvCxnSpPr>
              <a:cxnSpLocks/>
              <a:stCxn id="40" idx="4"/>
              <a:endCxn id="39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0">
              <a:extLst>
                <a:ext uri="{FF2B5EF4-FFF2-40B4-BE49-F238E27FC236}">
                  <a16:creationId xmlns:a16="http://schemas.microsoft.com/office/drawing/2014/main" id="{235F08C2-F621-4419-9DFD-1E2E9B14766B}"/>
                </a:ext>
              </a:extLst>
            </p:cNvPr>
            <p:cNvCxnSpPr>
              <a:cxnSpLocks/>
              <a:stCxn id="41" idx="4"/>
              <a:endCxn id="39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55">
              <a:extLst>
                <a:ext uri="{FF2B5EF4-FFF2-40B4-BE49-F238E27FC236}">
                  <a16:creationId xmlns:a16="http://schemas.microsoft.com/office/drawing/2014/main" id="{B3A956BF-38A4-44DB-AA2B-746603CB3013}"/>
                </a:ext>
              </a:extLst>
            </p:cNvPr>
            <p:cNvCxnSpPr>
              <a:cxnSpLocks/>
              <a:stCxn id="40" idx="7"/>
              <a:endCxn id="40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2EF05C9-ABE1-4DAC-BFEC-B3F58E746CEA}"/>
              </a:ext>
            </a:extLst>
          </p:cNvPr>
          <p:cNvSpPr txBox="1"/>
          <p:nvPr/>
        </p:nvSpPr>
        <p:spPr>
          <a:xfrm>
            <a:off x="3694065" y="5222400"/>
            <a:ext cx="546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above relation a </a:t>
            </a:r>
            <a:r>
              <a:rPr lang="en-US" sz="2800" dirty="0" err="1"/>
              <a:t>bisimulation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8589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yes, </a:t>
            </a:r>
            <a:r>
              <a:rPr lang="en-US" dirty="0" err="1"/>
              <a:t>Bisimulation</a:t>
            </a:r>
            <a:r>
              <a:rPr lang="en-US" dirty="0"/>
              <a:t>: 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4250266" y="146040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DC8D274-8A12-4693-89DE-F55819D8EC46}"/>
              </a:ext>
            </a:extLst>
          </p:cNvPr>
          <p:cNvGrpSpPr/>
          <p:nvPr/>
        </p:nvGrpSpPr>
        <p:grpSpPr>
          <a:xfrm>
            <a:off x="4250266" y="3904332"/>
            <a:ext cx="5252250" cy="1185562"/>
            <a:chOff x="3450226" y="4364859"/>
            <a:chExt cx="5252250" cy="118556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8AAEF6-0037-4205-A062-A9E4CC65FDF3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D4A81AC-E316-4781-B73B-AD45386F43A1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A1F919-505C-43A5-B480-229C12BAAE44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927253-A517-4117-9DF3-839122299295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A077B0-6651-40B5-A461-795A908100E7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547378F-D3C2-4A1A-9C63-BAC372799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55">
              <a:extLst>
                <a:ext uri="{FF2B5EF4-FFF2-40B4-BE49-F238E27FC236}">
                  <a16:creationId xmlns:a16="http://schemas.microsoft.com/office/drawing/2014/main" id="{1431AD39-AFBC-4909-89AB-293B01A05A56}"/>
                </a:ext>
              </a:extLst>
            </p:cNvPr>
            <p:cNvCxnSpPr>
              <a:cxnSpLocks/>
              <a:stCxn id="48" idx="4"/>
              <a:endCxn id="46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EAE3E6A-AD64-4A60-8C88-C31682D34723}"/>
                </a:ext>
              </a:extLst>
            </p:cNvPr>
            <p:cNvCxnSpPr>
              <a:cxnSpLocks/>
              <a:stCxn id="49" idx="4"/>
              <a:endCxn id="46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55">
              <a:extLst>
                <a:ext uri="{FF2B5EF4-FFF2-40B4-BE49-F238E27FC236}">
                  <a16:creationId xmlns:a16="http://schemas.microsoft.com/office/drawing/2014/main" id="{C9A6C13B-0040-4600-8F64-A4D04F0DB3D2}"/>
                </a:ext>
              </a:extLst>
            </p:cNvPr>
            <p:cNvCxnSpPr>
              <a:cxnSpLocks/>
              <a:stCxn id="48" idx="7"/>
              <a:endCxn id="48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/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we consider the symmetric condition of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bisimulation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blipFill>
                <a:blip r:embed="rId17"/>
                <a:stretch>
                  <a:fillRect l="-1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/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𝑏𝑙𝑢𝑒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𝑏𝑙𝑢𝑒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blipFill>
                <a:blip r:embed="rId18"/>
                <a:stretch>
                  <a:fillRect l="-780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7283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reflexive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 </m:t>
                    </m:r>
                  </m:oMath>
                </a14:m>
                <a:r>
                  <a:rPr lang="en-US" dirty="0"/>
                  <a:t>is transitive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an equivalence relation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symmetric!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1418D-3A64-480E-8EA1-069BF21A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47AF-2CDD-418C-B1FA-B84C6BAF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: a preorder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531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 is not an equivalence relation, it is a pre-order</a:t>
                </a:r>
              </a:p>
              <a:p>
                <a:r>
                  <a:rPr lang="en-US" dirty="0"/>
                  <a:t>Pre-orders induce equivalences!</a:t>
                </a:r>
              </a:p>
              <a:p>
                <a:r>
                  <a:rPr lang="en-US" dirty="0"/>
                  <a:t>Kernel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≼ ∪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[This is not the same as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</a:t>
                </a:r>
                <a:r>
                  <a:rPr lang="en-US" dirty="0" err="1">
                    <a:solidFill>
                      <a:srgbClr val="C00000"/>
                    </a:solidFill>
                  </a:rPr>
                  <a:t>bisimilar</a:t>
                </a:r>
                <a:r>
                  <a:rPr lang="en-US" dirty="0">
                    <a:solidFill>
                      <a:srgbClr val="C00000"/>
                    </a:solidFill>
                  </a:rPr>
                  <a:t>!]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33E98-58A2-419E-B2D6-0AB7B433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F09E-8D68-4DC1-B8BD-6F0BF0DF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DE555-4558-459A-A152-AB88BE80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equivalence</a:t>
            </a:r>
          </a:p>
        </p:txBody>
      </p:sp>
    </p:spTree>
    <p:extLst>
      <p:ext uri="{BB962C8B-B14F-4D97-AF65-F5344CB8AC3E}">
        <p14:creationId xmlns:p14="http://schemas.microsoft.com/office/powerpoint/2010/main" val="31742262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simulation equivalent?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45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bisimulation equivalent?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41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Transitions: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6C42E6-9223-4054-9C89-E8B187CB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LTS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2BEB42-9566-4475-905B-1D610B03D813}"/>
              </a:ext>
            </a:extLst>
          </p:cNvPr>
          <p:cNvGrpSpPr/>
          <p:nvPr/>
        </p:nvGrpSpPr>
        <p:grpSpPr>
          <a:xfrm>
            <a:off x="4175988" y="1231153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4573C8-CDE5-439D-A41A-5A9E51A044A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708CF-D8A4-4EB1-B7E3-128B66CA2E39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B05F7-912D-44D7-8E25-27858CADD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314F21-DF55-4FEE-970D-900E7E3145E3}"/>
                </a:ext>
              </a:extLst>
            </p:cNvPr>
            <p:cNvCxnSpPr>
              <a:cxnSpLocks/>
              <a:stCxn id="19" idx="2"/>
              <a:endCxn id="27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507AC0-61D8-493B-AD36-5FB5F315AB8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B9655-136A-4921-8709-6806422BC7B1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7E374A-317D-48B1-8417-6E1BFE9992FD}"/>
                </a:ext>
              </a:extLst>
            </p:cNvPr>
            <p:cNvCxnSpPr>
              <a:cxnSpLocks/>
              <a:stCxn id="19" idx="3"/>
              <a:endCxn id="38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4AD905-F38C-414A-BF6D-66435C7A962D}"/>
                </a:ext>
              </a:extLst>
            </p:cNvPr>
            <p:cNvCxnSpPr>
              <a:cxnSpLocks/>
              <a:stCxn id="19" idx="5"/>
              <a:endCxn id="39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64E9BB-E856-49FF-9FD7-660E2208E754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086389-197F-4B86-BE2F-8C643E0ACD56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C7023-B95D-4D1C-B28B-02AF653EE895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283D3-905C-41F5-BD84-FFE29FFBAC34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A89864-E3B6-41EB-9D80-620950DB97B8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721E5-E49F-4D89-842E-935B3E77A8C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E2C4A4-0FBF-4FF9-8F11-0B616C153E61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388E8C-C9DE-49E8-A149-6A519F933FE6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28E899-4B72-443E-BA1A-635BC44F6484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02BC25-199B-4253-A6A1-7CBC8C3EE972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8AA5AB-99B5-434E-82AB-2578FDF9AC4D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982EE8F-7E88-4461-95C4-DE1441DB3EA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FCAA1B-FF1B-4802-9AE3-597772205090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14:cNvPr>
              <p14:cNvContentPartPr/>
              <p14:nvPr/>
            </p14:nvContentPartPr>
            <p14:xfrm>
              <a:off x="7453440" y="276120"/>
              <a:ext cx="4072320" cy="4315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4080" y="266760"/>
                <a:ext cx="4091040" cy="4334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573F-CCF9-46C3-8925-376173C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0DF63-7F24-4564-88C1-A1A29E6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/≅</m:t>
                    </m:r>
                  </m:oMath>
                </a14:m>
                <a:r>
                  <a:rPr lang="en-US" dirty="0"/>
                  <a:t>  in the same way as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Any LTS is simulation-equivalent to its simulation-quotient system</a:t>
                </a:r>
              </a:p>
              <a:p>
                <a:endParaRPr lang="en-US" dirty="0"/>
              </a:p>
              <a:p>
                <a:r>
                  <a:rPr lang="en-US" dirty="0"/>
                  <a:t>In general, an LTS is not </a:t>
                </a:r>
                <a:r>
                  <a:rPr lang="en-US" i="1" dirty="0"/>
                  <a:t>bisimulation-equivalent </a:t>
                </a:r>
                <a:r>
                  <a:rPr lang="en-US" dirty="0"/>
                  <a:t>to its simulation-quotient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is a finer relation than simulation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implies simulation but the converse is not true in general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BE7DB-F6FA-49D7-8E0A-B25F81C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08101-D1E6-46F7-8AB2-60B6AA0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31DCB9-1BA4-472F-BD52-35970779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Quotient</a:t>
            </a:r>
          </a:p>
        </p:txBody>
      </p:sp>
    </p:spTree>
    <p:extLst>
      <p:ext uri="{BB962C8B-B14F-4D97-AF65-F5344CB8AC3E}">
        <p14:creationId xmlns:p14="http://schemas.microsoft.com/office/powerpoint/2010/main" val="10815815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r>
                  <a:rPr lang="en-US" dirty="0"/>
                  <a:t>Simulation order implies every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“lifted” to a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has the same label</a:t>
                </a:r>
              </a:p>
              <a:p>
                <a:endParaRPr lang="en-US" dirty="0"/>
              </a:p>
              <a:p>
                <a:r>
                  <a:rPr lang="en-US" dirty="0"/>
                  <a:t>This is also true for infinite traces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have terminal states</a:t>
                </a:r>
              </a:p>
              <a:p>
                <a:endParaRPr lang="en-US" dirty="0"/>
              </a:p>
              <a:p>
                <a:r>
                  <a:rPr lang="en-US" dirty="0"/>
                  <a:t>Above result also implies that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79FDA-A733-45E8-B0FC-B66B57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8A2D-CF23-48A6-A4C0-E9A6D66B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2BB13-F2D7-40C4-8045-6B541224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and Finite Trace Inclusion</a:t>
            </a:r>
          </a:p>
        </p:txBody>
      </p:sp>
    </p:spTree>
    <p:extLst>
      <p:ext uri="{BB962C8B-B14F-4D97-AF65-F5344CB8AC3E}">
        <p14:creationId xmlns:p14="http://schemas.microsoft.com/office/powerpoint/2010/main" val="27032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 be a set of “abstract”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abstraction function</a:t>
                </a:r>
                <a:r>
                  <a:rPr lang="en-US" dirty="0"/>
                  <a:t>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Abstraction functions help define </a:t>
                </a:r>
                <a:r>
                  <a:rPr lang="en-US" i="1" dirty="0"/>
                  <a:t>abstract </a:t>
                </a:r>
                <a:r>
                  <a:rPr lang="en-US" dirty="0"/>
                  <a:t>transition relations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induced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defined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920AC-26E9-4B4D-AAC7-F6EFAAEB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2629B-A08B-4D06-8A11-335637CC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0D68C6-65EB-442C-9E82-514FA5B1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</p:spTree>
    <p:extLst>
      <p:ext uri="{BB962C8B-B14F-4D97-AF65-F5344CB8AC3E}">
        <p14:creationId xmlns:p14="http://schemas.microsoft.com/office/powerpoint/2010/main" val="13182206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𝑔𝑟𝑒𝑒𝑛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&lt;1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≤3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𝑦𝑒𝑙𝑙𝑜𝑤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&gt;3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/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Caveat: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blipFill>
                <a:blip r:embed="rId17"/>
                <a:stretch>
                  <a:fillRect l="-3759" t="-11111" b="-19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9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to model “internal steps” that do not affect labels</a:t>
                </a:r>
              </a:p>
              <a:p>
                <a:r>
                  <a:rPr lang="en-US" dirty="0"/>
                  <a:t>Stutter step: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stutter step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stutter-equivalent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if there exists an infinite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natural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57B0A-0BDA-47D2-9E9B-5A74CD9A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3BBE-B19D-45E4-999F-7F9F66E5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7E9A5E-6CD9-47AA-91ED-370090B4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Stuttering Equivalences</a:t>
            </a:r>
          </a:p>
        </p:txBody>
      </p:sp>
    </p:spTree>
    <p:extLst>
      <p:ext uri="{BB962C8B-B14F-4D97-AF65-F5344CB8AC3E}">
        <p14:creationId xmlns:p14="http://schemas.microsoft.com/office/powerpoint/2010/main" val="2507813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2AE280-6D3D-43A4-9A46-F9ACE9CBB60B}"/>
              </a:ext>
            </a:extLst>
          </p:cNvPr>
          <p:cNvCxnSpPr>
            <a:cxnSpLocks/>
          </p:cNvCxnSpPr>
          <p:nvPr/>
        </p:nvCxnSpPr>
        <p:spPr>
          <a:xfrm>
            <a:off x="4124078" y="579290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CC7A18-7AC0-4F82-96A6-0E275B5D190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36905" y="503543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stutter trace 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Basically: stutter equivalence allows you to treat as equivalent sequences of the same labels where the number is different, but pattern is the same</a:t>
                </a:r>
              </a:p>
              <a:p>
                <a:r>
                  <a:rPr lang="en-US" dirty="0"/>
                  <a:t>There is also a notion of stuttering/stutter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transitions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, then there is some path that goes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all states along the path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&amp; v.v.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2B3AB-D133-47C1-A989-410E4BA8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E6EC8-3605-4781-982E-D37145DF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45D56-DFD2-41F0-A464-F1F4E0E2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 equivalent transition systems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C2E29-389D-4036-84A4-1FF317AAC563}"/>
              </a:ext>
            </a:extLst>
          </p:cNvPr>
          <p:cNvSpPr/>
          <p:nvPr/>
        </p:nvSpPr>
        <p:spPr>
          <a:xfrm>
            <a:off x="4136905" y="4958479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A8E4EB-2D30-4205-BE91-DE32DFBE3551}"/>
              </a:ext>
            </a:extLst>
          </p:cNvPr>
          <p:cNvSpPr/>
          <p:nvPr/>
        </p:nvSpPr>
        <p:spPr>
          <a:xfrm>
            <a:off x="4805352" y="4968190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B0B22E-BE28-464E-AE9A-7721CF0167F4}"/>
              </a:ext>
            </a:extLst>
          </p:cNvPr>
          <p:cNvSpPr/>
          <p:nvPr/>
        </p:nvSpPr>
        <p:spPr>
          <a:xfrm>
            <a:off x="4136905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E69978-8A90-4F74-A144-A5148F9DEED6}"/>
              </a:ext>
            </a:extLst>
          </p:cNvPr>
          <p:cNvSpPr/>
          <p:nvPr/>
        </p:nvSpPr>
        <p:spPr>
          <a:xfrm>
            <a:off x="4805352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9174BE-4015-4277-9DA3-19197AB17034}"/>
              </a:ext>
            </a:extLst>
          </p:cNvPr>
          <p:cNvSpPr/>
          <p:nvPr/>
        </p:nvSpPr>
        <p:spPr>
          <a:xfrm>
            <a:off x="5445884" y="5715950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DF8CB0-6780-400E-B706-130B3C1BFEAD}"/>
              </a:ext>
            </a:extLst>
          </p:cNvPr>
          <p:cNvSpPr/>
          <p:nvPr/>
        </p:nvSpPr>
        <p:spPr>
          <a:xfrm>
            <a:off x="6233536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/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/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/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/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/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/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15332-50D1-4DE7-A901-DA0D7DC5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covered</a:t>
            </a:r>
          </a:p>
          <a:p>
            <a:pPr lvl="1"/>
            <a:r>
              <a:rPr lang="en-US" dirty="0"/>
              <a:t>LTS of programs</a:t>
            </a:r>
          </a:p>
          <a:p>
            <a:pPr lvl="1"/>
            <a:r>
              <a:rPr lang="en-US" dirty="0"/>
              <a:t>Interleaved composition of programs and their LTS</a:t>
            </a:r>
          </a:p>
          <a:p>
            <a:pPr lvl="1"/>
            <a:r>
              <a:rPr lang="en-US" dirty="0"/>
              <a:t>Different kinds of LTS models for communicating programs</a:t>
            </a:r>
          </a:p>
          <a:p>
            <a:pPr lvl="1"/>
            <a:r>
              <a:rPr lang="en-US" dirty="0"/>
              <a:t>Equivalence Relations</a:t>
            </a:r>
          </a:p>
          <a:p>
            <a:pPr lvl="1"/>
            <a:r>
              <a:rPr lang="en-US" dirty="0" err="1"/>
              <a:t>Bisimulation</a:t>
            </a:r>
            <a:r>
              <a:rPr lang="en-US" dirty="0"/>
              <a:t> relation, quotient</a:t>
            </a:r>
          </a:p>
          <a:p>
            <a:pPr lvl="1"/>
            <a:r>
              <a:rPr lang="en-US" dirty="0"/>
              <a:t>Partition refinement to compute coarsest </a:t>
            </a:r>
            <a:r>
              <a:rPr lang="en-US" dirty="0" err="1"/>
              <a:t>bisimulation</a:t>
            </a:r>
            <a:endParaRPr lang="en-US" dirty="0"/>
          </a:p>
          <a:p>
            <a:pPr lvl="1"/>
            <a:r>
              <a:rPr lang="en-US" dirty="0"/>
              <a:t>Trace Equivalence</a:t>
            </a:r>
          </a:p>
          <a:p>
            <a:pPr lvl="1"/>
            <a:r>
              <a:rPr lang="en-US" dirty="0"/>
              <a:t>Simulation Relations/Pre-orders</a:t>
            </a:r>
          </a:p>
          <a:p>
            <a:pPr lvl="1"/>
            <a:r>
              <a:rPr lang="en-US" dirty="0"/>
              <a:t>Simulation Equivalence</a:t>
            </a:r>
          </a:p>
          <a:p>
            <a:pPr lvl="1"/>
            <a:r>
              <a:rPr lang="en-US" dirty="0"/>
              <a:t>Stuttering Equivalence Relations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0E5E-7560-4FB8-BEE1-F3607419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D4EF9-0377-4B37-BF2F-61422AF5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F6874-7CDD-4C86-A8B8-FD356E12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7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26749</TotalTime>
  <Words>8686</Words>
  <Application>Microsoft Office PowerPoint</Application>
  <PresentationFormat>Widescreen</PresentationFormat>
  <Paragraphs>1375</Paragraphs>
  <Slides>96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Labelled Transition Systems</vt:lpstr>
      <vt:lpstr>Overview</vt:lpstr>
      <vt:lpstr>Transition Systems</vt:lpstr>
      <vt:lpstr>LTS formal definition</vt:lpstr>
      <vt:lpstr>Transitions</vt:lpstr>
      <vt:lpstr>Initial states &amp; Atomic propositions</vt:lpstr>
      <vt:lpstr>Example of LTS</vt:lpstr>
      <vt:lpstr>Successors and Predecessors</vt:lpstr>
      <vt:lpstr>Example of LTS</vt:lpstr>
      <vt:lpstr>Deterministic Transition System</vt:lpstr>
      <vt:lpstr>Executions</vt:lpstr>
      <vt:lpstr>Execution example</vt:lpstr>
      <vt:lpstr>Reachable States</vt:lpstr>
      <vt:lpstr>Modeling Programs using LTSs</vt:lpstr>
      <vt:lpstr>Examples</vt:lpstr>
      <vt:lpstr>Program graphs</vt:lpstr>
      <vt:lpstr>Effect and (e)valuation</vt:lpstr>
      <vt:lpstr>LTS semantics of a program graph</vt:lpstr>
      <vt:lpstr>LTS can model almost any computation</vt:lpstr>
      <vt:lpstr>Concurrency/Parallelism and Communication</vt:lpstr>
      <vt:lpstr>Interleaved model of concurrency</vt:lpstr>
      <vt:lpstr>Interleaved composition of LTSs</vt:lpstr>
      <vt:lpstr>Interleaved LTS</vt:lpstr>
      <vt:lpstr>Shared memory/Asynchronous Message Passing</vt:lpstr>
      <vt:lpstr>Interleaving of program graphs</vt:lpstr>
      <vt:lpstr>Interleaving Program graphs</vt:lpstr>
      <vt:lpstr>Nondeterminism in program graph interleaving </vt:lpstr>
      <vt:lpstr>Interleaved Program Graphs</vt:lpstr>
      <vt:lpstr>Interleaved Transition System</vt:lpstr>
      <vt:lpstr>Mutual Exclusion using Peterson’s algorithm </vt:lpstr>
      <vt:lpstr>PG_0⦀PG_1</vt:lpstr>
      <vt:lpstr>Constructing TS(PG_0⦀PG_1)</vt:lpstr>
      <vt:lpstr>Interleaved Transition System</vt:lpstr>
      <vt:lpstr>Interleaved Transition System</vt:lpstr>
      <vt:lpstr>Final TS(PG_0⦀PG_1 ): Peterson’s mutual exclusion algorithm!</vt:lpstr>
      <vt:lpstr>Other kinds of concurrency</vt:lpstr>
      <vt:lpstr>Synchronous systems</vt:lpstr>
      <vt:lpstr>State space explosion</vt:lpstr>
      <vt:lpstr>Ameliorating State Explosion</vt:lpstr>
      <vt:lpstr>Equivalence Relation &amp; Equivalence Classes</vt:lpstr>
      <vt:lpstr>Equivalence &amp; Quotient examples</vt:lpstr>
      <vt:lpstr>Paths and Traces in an LTS                    </vt:lpstr>
      <vt:lpstr>Trace Inclusion and Equivalence</vt:lpstr>
      <vt:lpstr>Bisimulation Relation</vt:lpstr>
      <vt:lpstr>Bisimulation equivalence</vt:lpstr>
      <vt:lpstr>Bisimulation example </vt:lpstr>
      <vt:lpstr>Bisimulation is an equivalence relation </vt:lpstr>
      <vt:lpstr>Bisimulation is an equivalence relation </vt:lpstr>
      <vt:lpstr>Bisimulation is an equivalence relation</vt:lpstr>
      <vt:lpstr>Bisimulation over paths</vt:lpstr>
      <vt:lpstr>Bisimulation and Trace Equivalence</vt:lpstr>
      <vt:lpstr>Bisimulation and Trace Equivalence</vt:lpstr>
      <vt:lpstr>Bisimulation relation of an LTS with itself</vt:lpstr>
      <vt:lpstr>Coarsest bisimulation</vt:lpstr>
      <vt:lpstr>Bisimulation Quotient</vt:lpstr>
      <vt:lpstr>Example of bisimulation quotient</vt:lpstr>
      <vt:lpstr>Bisimulation quotients : abstraction mechanism</vt:lpstr>
      <vt:lpstr>Lamport’s Bakery Algorithm</vt:lpstr>
      <vt:lpstr>Lamport’s Bakery Algorithm</vt:lpstr>
      <vt:lpstr>Bisimulation Quotient of LTS for Bakery Algorithm</vt:lpstr>
      <vt:lpstr>Computing bisimulation quotients for finite LTS</vt:lpstr>
      <vt:lpstr>Notation</vt:lpstr>
      <vt:lpstr>Partitions induce equivalences &amp; vice versa</vt:lpstr>
      <vt:lpstr>Partition refinement algorithm: Rough sketch</vt:lpstr>
      <vt:lpstr>Partition Refinement notes</vt:lpstr>
      <vt:lpstr>Computing initial partition</vt:lpstr>
      <vt:lpstr>Running example: computing initial partition</vt:lpstr>
      <vt:lpstr>Refining partitions</vt:lpstr>
      <vt:lpstr>Refining partitions</vt:lpstr>
      <vt:lpstr>Running example: refine operator</vt:lpstr>
      <vt:lpstr>Splitters and Stability</vt:lpstr>
      <vt:lpstr>Partition Refinement Algorithm</vt:lpstr>
      <vt:lpstr>Partition refinement result</vt:lpstr>
      <vt:lpstr>Partition refinement: how to choose superblocks as splitter?</vt:lpstr>
      <vt:lpstr>Equivalence Checking of Transition Systems</vt:lpstr>
      <vt:lpstr>How about checking trace equivalence?</vt:lpstr>
      <vt:lpstr>Complexity classes and their relationships</vt:lpstr>
      <vt:lpstr>Representative problems in each class</vt:lpstr>
      <vt:lpstr>Trace Equivalence is in PSPACE</vt:lpstr>
      <vt:lpstr>Showing PSPACE-hardness</vt:lpstr>
      <vt:lpstr>Simulation Relations</vt:lpstr>
      <vt:lpstr>Simulation order : formal definition</vt:lpstr>
      <vt:lpstr>Simulation Order</vt:lpstr>
      <vt:lpstr>Simulation order vs. bisimulation</vt:lpstr>
      <vt:lpstr>Simulation: yes, Bisimulation: no</vt:lpstr>
      <vt:lpstr>≼: a preorder</vt:lpstr>
      <vt:lpstr>Simulation equivalence</vt:lpstr>
      <vt:lpstr>Are these simulation equivalent?</vt:lpstr>
      <vt:lpstr>Are these bisimulation equivalent?</vt:lpstr>
      <vt:lpstr>Simulation Quotient</vt:lpstr>
      <vt:lpstr>Simulation and Finite Trace Inclusion</vt:lpstr>
      <vt:lpstr>Abstraction Function</vt:lpstr>
      <vt:lpstr>Abstraction function</vt:lpstr>
      <vt:lpstr>Stuttering Equivalences</vt:lpstr>
      <vt:lpstr>Stutter equivalent transition systems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121</cp:revision>
  <dcterms:created xsi:type="dcterms:W3CDTF">2018-01-04T23:14:16Z</dcterms:created>
  <dcterms:modified xsi:type="dcterms:W3CDTF">2024-02-06T07:25:23Z</dcterms:modified>
</cp:coreProperties>
</file>